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sldIdLst>
    <p:sldId id="261" r:id="rId2"/>
    <p:sldId id="264" r:id="rId3"/>
    <p:sldId id="277" r:id="rId4"/>
    <p:sldId id="278" r:id="rId5"/>
    <p:sldId id="281" r:id="rId6"/>
    <p:sldId id="280" r:id="rId7"/>
    <p:sldId id="279" r:id="rId8"/>
    <p:sldId id="27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1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Леонид сумароков" userId="7d4ef49390dfe501" providerId="LiveId" clId="{1AB8D4AF-0803-4951-A688-63E55C875CAA}"/>
    <pc:docChg chg="undo redo custSel delSld modSld sldOrd">
      <pc:chgData name="Леонид сумароков" userId="7d4ef49390dfe501" providerId="LiveId" clId="{1AB8D4AF-0803-4951-A688-63E55C875CAA}" dt="2026-09-11T08:43:01.575" v="3847" actId="255"/>
      <pc:docMkLst>
        <pc:docMk/>
      </pc:docMkLst>
      <pc:sldChg chg="addSp delSp modSp mod">
        <pc:chgData name="Леонид сумароков" userId="7d4ef49390dfe501" providerId="LiveId" clId="{1AB8D4AF-0803-4951-A688-63E55C875CAA}" dt="2026-09-11T06:51:11.072" v="225" actId="122"/>
        <pc:sldMkLst>
          <pc:docMk/>
          <pc:sldMk cId="2962173236" sldId="261"/>
        </pc:sldMkLst>
        <pc:spChg chg="mod">
          <ac:chgData name="Леонид сумароков" userId="7d4ef49390dfe501" providerId="LiveId" clId="{1AB8D4AF-0803-4951-A688-63E55C875CAA}" dt="2026-09-11T06:51:11.072" v="225" actId="122"/>
          <ac:spMkLst>
            <pc:docMk/>
            <pc:sldMk cId="2962173236" sldId="261"/>
            <ac:spMk id="7" creationId="{01F4AB0D-232E-4239-A4E1-3BD5BF987546}"/>
          </ac:spMkLst>
        </pc:spChg>
        <pc:picChg chg="del">
          <ac:chgData name="Леонид сумароков" userId="7d4ef49390dfe501" providerId="LiveId" clId="{1AB8D4AF-0803-4951-A688-63E55C875CAA}" dt="2026-09-11T06:47:51.760" v="211" actId="21"/>
          <ac:picMkLst>
            <pc:docMk/>
            <pc:sldMk cId="2962173236" sldId="261"/>
            <ac:picMk id="2" creationId="{9E813DF9-6A7A-4310-D5E3-2245B0971F12}"/>
          </ac:picMkLst>
        </pc:picChg>
        <pc:picChg chg="add mod">
          <ac:chgData name="Леонид сумароков" userId="7d4ef49390dfe501" providerId="LiveId" clId="{1AB8D4AF-0803-4951-A688-63E55C875CAA}" dt="2026-09-11T06:49:15.805" v="219" actId="1076"/>
          <ac:picMkLst>
            <pc:docMk/>
            <pc:sldMk cId="2962173236" sldId="261"/>
            <ac:picMk id="4" creationId="{DE43C9DA-5A32-CAF7-AA65-91F9B248F96F}"/>
          </ac:picMkLst>
        </pc:picChg>
      </pc:sldChg>
      <pc:sldChg chg="del">
        <pc:chgData name="Леонид сумароков" userId="7d4ef49390dfe501" providerId="LiveId" clId="{1AB8D4AF-0803-4951-A688-63E55C875CAA}" dt="2026-09-11T08:06:58.935" v="2779" actId="2696"/>
        <pc:sldMkLst>
          <pc:docMk/>
          <pc:sldMk cId="4136104317" sldId="262"/>
        </pc:sldMkLst>
      </pc:sldChg>
      <pc:sldChg chg="addSp delSp modSp mod">
        <pc:chgData name="Леонид сумароков" userId="7d4ef49390dfe501" providerId="LiveId" clId="{1AB8D4AF-0803-4951-A688-63E55C875CAA}" dt="2026-09-11T08:33:59.370" v="3287" actId="1076"/>
        <pc:sldMkLst>
          <pc:docMk/>
          <pc:sldMk cId="4110394785" sldId="264"/>
        </pc:sldMkLst>
        <pc:spChg chg="mod">
          <ac:chgData name="Леонид сумароков" userId="7d4ef49390dfe501" providerId="LiveId" clId="{1AB8D4AF-0803-4951-A688-63E55C875CAA}" dt="2026-09-11T06:51:44.540" v="228" actId="21"/>
          <ac:spMkLst>
            <pc:docMk/>
            <pc:sldMk cId="4110394785" sldId="264"/>
            <ac:spMk id="3" creationId="{13167D51-F098-3314-6617-AC9513B251E0}"/>
          </ac:spMkLst>
        </pc:spChg>
        <pc:spChg chg="add mod">
          <ac:chgData name="Леонид сумароков" userId="7d4ef49390dfe501" providerId="LiveId" clId="{1AB8D4AF-0803-4951-A688-63E55C875CAA}" dt="2026-09-11T08:33:42.073" v="3284" actId="20577"/>
          <ac:spMkLst>
            <pc:docMk/>
            <pc:sldMk cId="4110394785" sldId="264"/>
            <ac:spMk id="8" creationId="{07894124-6437-024F-99A7-7E03DC8AFA21}"/>
          </ac:spMkLst>
        </pc:spChg>
        <pc:picChg chg="del">
          <ac:chgData name="Леонид сумароков" userId="7d4ef49390dfe501" providerId="LiveId" clId="{1AB8D4AF-0803-4951-A688-63E55C875CAA}" dt="2026-09-11T07:02:07.828" v="410" actId="21"/>
          <ac:picMkLst>
            <pc:docMk/>
            <pc:sldMk cId="4110394785" sldId="264"/>
            <ac:picMk id="4" creationId="{BB29A285-7BE2-157E-DAE9-03373EB00AAA}"/>
          </ac:picMkLst>
        </pc:picChg>
        <pc:picChg chg="del">
          <ac:chgData name="Леонид сумароков" userId="7d4ef49390dfe501" providerId="LiveId" clId="{1AB8D4AF-0803-4951-A688-63E55C875CAA}" dt="2026-09-11T06:51:25.549" v="226" actId="21"/>
          <ac:picMkLst>
            <pc:docMk/>
            <pc:sldMk cId="4110394785" sldId="264"/>
            <ac:picMk id="5" creationId="{E6327C08-856C-F35D-C627-557FA777E3B9}"/>
          </ac:picMkLst>
        </pc:picChg>
        <pc:picChg chg="del">
          <ac:chgData name="Леонид сумароков" userId="7d4ef49390dfe501" providerId="LiveId" clId="{1AB8D4AF-0803-4951-A688-63E55C875CAA}" dt="2026-09-11T06:51:33.936" v="227" actId="21"/>
          <ac:picMkLst>
            <pc:docMk/>
            <pc:sldMk cId="4110394785" sldId="264"/>
            <ac:picMk id="7" creationId="{4A49037A-3694-F840-07EB-1E43AD3B4D4C}"/>
          </ac:picMkLst>
        </pc:picChg>
        <pc:picChg chg="mod">
          <ac:chgData name="Леонид сумароков" userId="7d4ef49390dfe501" providerId="LiveId" clId="{1AB8D4AF-0803-4951-A688-63E55C875CAA}" dt="2026-09-11T07:02:17.746" v="411" actId="1076"/>
          <ac:picMkLst>
            <pc:docMk/>
            <pc:sldMk cId="4110394785" sldId="264"/>
            <ac:picMk id="9" creationId="{7D81E5ED-E60D-4DFB-B9AA-A9D2C0AC0B71}"/>
          </ac:picMkLst>
        </pc:picChg>
        <pc:picChg chg="del">
          <ac:chgData name="Леонид сумароков" userId="7d4ef49390dfe501" providerId="LiveId" clId="{1AB8D4AF-0803-4951-A688-63E55C875CAA}" dt="2026-09-11T07:31:52.325" v="978"/>
          <ac:picMkLst>
            <pc:docMk/>
            <pc:sldMk cId="4110394785" sldId="264"/>
            <ac:picMk id="10" creationId="{3B7F4B48-DF45-3EE6-839E-DE78578B5AE5}"/>
          </ac:picMkLst>
        </pc:picChg>
        <pc:picChg chg="del">
          <ac:chgData name="Леонид сумароков" userId="7d4ef49390dfe501" providerId="LiveId" clId="{1AB8D4AF-0803-4951-A688-63E55C875CAA}" dt="2026-09-11T07:32:58.677" v="987"/>
          <ac:picMkLst>
            <pc:docMk/>
            <pc:sldMk cId="4110394785" sldId="264"/>
            <ac:picMk id="11" creationId="{5CCDBB26-2EDE-0BE6-731A-6F527546A15A}"/>
          </ac:picMkLst>
        </pc:picChg>
        <pc:picChg chg="add mod">
          <ac:chgData name="Леонид сумароков" userId="7d4ef49390dfe501" providerId="LiveId" clId="{1AB8D4AF-0803-4951-A688-63E55C875CAA}" dt="2026-09-11T08:33:46.003" v="3285" actId="1076"/>
          <ac:picMkLst>
            <pc:docMk/>
            <pc:sldMk cId="4110394785" sldId="264"/>
            <ac:picMk id="12" creationId="{CE50DA74-AAAE-5F27-46B5-1860C4436CD2}"/>
          </ac:picMkLst>
        </pc:picChg>
        <pc:picChg chg="add mod">
          <ac:chgData name="Леонид сумароков" userId="7d4ef49390dfe501" providerId="LiveId" clId="{1AB8D4AF-0803-4951-A688-63E55C875CAA}" dt="2026-09-11T08:33:59.370" v="3287" actId="1076"/>
          <ac:picMkLst>
            <pc:docMk/>
            <pc:sldMk cId="4110394785" sldId="264"/>
            <ac:picMk id="13" creationId="{8CAA9D8E-1362-3F04-EDAC-FBA838747032}"/>
          </ac:picMkLst>
        </pc:picChg>
      </pc:sldChg>
      <pc:sldChg chg="delSp modSp del mod">
        <pc:chgData name="Леонид сумароков" userId="7d4ef49390dfe501" providerId="LiveId" clId="{1AB8D4AF-0803-4951-A688-63E55C875CAA}" dt="2026-09-11T07:32:00.769" v="979" actId="2696"/>
        <pc:sldMkLst>
          <pc:docMk/>
          <pc:sldMk cId="1998918425" sldId="265"/>
        </pc:sldMkLst>
        <pc:spChg chg="del mod">
          <ac:chgData name="Леонид сумароков" userId="7d4ef49390dfe501" providerId="LiveId" clId="{1AB8D4AF-0803-4951-A688-63E55C875CAA}" dt="2026-09-11T07:31:42.916" v="977"/>
          <ac:spMkLst>
            <pc:docMk/>
            <pc:sldMk cId="1998918425" sldId="265"/>
            <ac:spMk id="13" creationId="{C5D49ADD-FBDC-B1CF-FFED-E4B54B0075A7}"/>
          </ac:spMkLst>
        </pc:spChg>
        <pc:picChg chg="del">
          <ac:chgData name="Леонид сумароков" userId="7d4ef49390dfe501" providerId="LiveId" clId="{1AB8D4AF-0803-4951-A688-63E55C875CAA}" dt="2026-09-11T07:31:34.183" v="974" actId="21"/>
          <ac:picMkLst>
            <pc:docMk/>
            <pc:sldMk cId="1998918425" sldId="265"/>
            <ac:picMk id="3" creationId="{596AB86C-688A-CB49-38C0-5C1CF174BC50}"/>
          </ac:picMkLst>
        </pc:picChg>
        <pc:picChg chg="del">
          <ac:chgData name="Леонид сумароков" userId="7d4ef49390dfe501" providerId="LiveId" clId="{1AB8D4AF-0803-4951-A688-63E55C875CAA}" dt="2026-09-11T07:31:31.222" v="973" actId="21"/>
          <ac:picMkLst>
            <pc:docMk/>
            <pc:sldMk cId="1998918425" sldId="265"/>
            <ac:picMk id="11" creationId="{6740A728-38FD-5415-5682-19179031A01C}"/>
          </ac:picMkLst>
        </pc:picChg>
      </pc:sldChg>
      <pc:sldChg chg="del">
        <pc:chgData name="Леонид сумароков" userId="7d4ef49390dfe501" providerId="LiveId" clId="{1AB8D4AF-0803-4951-A688-63E55C875CAA}" dt="2026-09-11T07:32:03.666" v="980" actId="2696"/>
        <pc:sldMkLst>
          <pc:docMk/>
          <pc:sldMk cId="788182409" sldId="268"/>
        </pc:sldMkLst>
      </pc:sldChg>
      <pc:sldChg chg="del">
        <pc:chgData name="Леонид сумароков" userId="7d4ef49390dfe501" providerId="LiveId" clId="{1AB8D4AF-0803-4951-A688-63E55C875CAA}" dt="2026-09-11T07:32:06.346" v="981" actId="2696"/>
        <pc:sldMkLst>
          <pc:docMk/>
          <pc:sldMk cId="1809043045" sldId="269"/>
        </pc:sldMkLst>
      </pc:sldChg>
      <pc:sldChg chg="del">
        <pc:chgData name="Леонид сумароков" userId="7d4ef49390dfe501" providerId="LiveId" clId="{1AB8D4AF-0803-4951-A688-63E55C875CAA}" dt="2026-09-11T07:32:09.449" v="982" actId="2696"/>
        <pc:sldMkLst>
          <pc:docMk/>
          <pc:sldMk cId="2058915212" sldId="270"/>
        </pc:sldMkLst>
      </pc:sldChg>
      <pc:sldChg chg="del">
        <pc:chgData name="Леонид сумароков" userId="7d4ef49390dfe501" providerId="LiveId" clId="{1AB8D4AF-0803-4951-A688-63E55C875CAA}" dt="2026-09-11T07:32:12.766" v="983" actId="2696"/>
        <pc:sldMkLst>
          <pc:docMk/>
          <pc:sldMk cId="2291488379" sldId="271"/>
        </pc:sldMkLst>
      </pc:sldChg>
      <pc:sldChg chg="del">
        <pc:chgData name="Леонид сумароков" userId="7d4ef49390dfe501" providerId="LiveId" clId="{1AB8D4AF-0803-4951-A688-63E55C875CAA}" dt="2026-09-11T07:32:19.482" v="985" actId="2696"/>
        <pc:sldMkLst>
          <pc:docMk/>
          <pc:sldMk cId="667816573" sldId="272"/>
        </pc:sldMkLst>
      </pc:sldChg>
      <pc:sldChg chg="del">
        <pc:chgData name="Леонид сумароков" userId="7d4ef49390dfe501" providerId="LiveId" clId="{1AB8D4AF-0803-4951-A688-63E55C875CAA}" dt="2026-09-11T07:32:22.594" v="986" actId="2696"/>
        <pc:sldMkLst>
          <pc:docMk/>
          <pc:sldMk cId="2132144230" sldId="273"/>
        </pc:sldMkLst>
      </pc:sldChg>
      <pc:sldChg chg="del">
        <pc:chgData name="Леонид сумароков" userId="7d4ef49390dfe501" providerId="LiveId" clId="{1AB8D4AF-0803-4951-A688-63E55C875CAA}" dt="2026-09-11T07:32:15.796" v="984" actId="2696"/>
        <pc:sldMkLst>
          <pc:docMk/>
          <pc:sldMk cId="56849321" sldId="274"/>
        </pc:sldMkLst>
      </pc:sldChg>
      <pc:sldChg chg="addSp delSp modSp del mod">
        <pc:chgData name="Леонид сумароков" userId="7d4ef49390dfe501" providerId="LiveId" clId="{1AB8D4AF-0803-4951-A688-63E55C875CAA}" dt="2026-09-11T08:25:31.878" v="3254" actId="2696"/>
        <pc:sldMkLst>
          <pc:docMk/>
          <pc:sldMk cId="3454494163" sldId="276"/>
        </pc:sldMkLst>
        <pc:spChg chg="mod">
          <ac:chgData name="Леонид сумароков" userId="7d4ef49390dfe501" providerId="LiveId" clId="{1AB8D4AF-0803-4951-A688-63E55C875CAA}" dt="2026-09-11T08:08:38.164" v="2801" actId="20577"/>
          <ac:spMkLst>
            <pc:docMk/>
            <pc:sldMk cId="3454494163" sldId="276"/>
            <ac:spMk id="8" creationId="{1762C581-4A2D-EE0B-2240-AF89D7051743}"/>
          </ac:spMkLst>
        </pc:spChg>
        <pc:spChg chg="add del mod">
          <ac:chgData name="Леонид сумароков" userId="7d4ef49390dfe501" providerId="LiveId" clId="{1AB8D4AF-0803-4951-A688-63E55C875CAA}" dt="2026-09-11T08:18:25.007" v="2870"/>
          <ac:spMkLst>
            <pc:docMk/>
            <pc:sldMk cId="3454494163" sldId="276"/>
            <ac:spMk id="13" creationId="{E2A2BE59-AECA-BFFF-2E9B-F015CCDA9A7F}"/>
          </ac:spMkLst>
        </pc:spChg>
        <pc:spChg chg="add del">
          <ac:chgData name="Леонид сумароков" userId="7d4ef49390dfe501" providerId="LiveId" clId="{1AB8D4AF-0803-4951-A688-63E55C875CAA}" dt="2026-09-11T08:18:42.284" v="2876" actId="22"/>
          <ac:spMkLst>
            <pc:docMk/>
            <pc:sldMk cId="3454494163" sldId="276"/>
            <ac:spMk id="16" creationId="{C1C80AC2-2689-BB28-7825-A8168D9226BE}"/>
          </ac:spMkLst>
        </pc:spChg>
        <pc:spChg chg="add">
          <ac:chgData name="Леонид сумароков" userId="7d4ef49390dfe501" providerId="LiveId" clId="{1AB8D4AF-0803-4951-A688-63E55C875CAA}" dt="2026-09-11T08:19:23.104" v="2882" actId="22"/>
          <ac:spMkLst>
            <pc:docMk/>
            <pc:sldMk cId="3454494163" sldId="276"/>
            <ac:spMk id="18" creationId="{A2DFA1F2-D216-D6D6-72FD-31EE9D9B94C1}"/>
          </ac:spMkLst>
        </pc:spChg>
        <pc:picChg chg="add mod">
          <ac:chgData name="Леонид сумароков" userId="7d4ef49390dfe501" providerId="LiveId" clId="{1AB8D4AF-0803-4951-A688-63E55C875CAA}" dt="2026-09-11T08:19:09.653" v="2879" actId="1076"/>
          <ac:picMkLst>
            <pc:docMk/>
            <pc:sldMk cId="3454494163" sldId="276"/>
            <ac:picMk id="2" creationId="{2EBE4CD6-DB29-384E-035A-5EFEE681A8D3}"/>
          </ac:picMkLst>
        </pc:picChg>
        <pc:picChg chg="del">
          <ac:chgData name="Леонид сумароков" userId="7d4ef49390dfe501" providerId="LiveId" clId="{1AB8D4AF-0803-4951-A688-63E55C875CAA}" dt="2026-09-11T08:07:54.544" v="2796" actId="21"/>
          <ac:picMkLst>
            <pc:docMk/>
            <pc:sldMk cId="3454494163" sldId="276"/>
            <ac:picMk id="3" creationId="{770D98B5-0909-57AF-C6F0-6B96FAF52F5F}"/>
          </ac:picMkLst>
        </pc:picChg>
        <pc:picChg chg="del">
          <ac:chgData name="Леонид сумароков" userId="7d4ef49390dfe501" providerId="LiveId" clId="{1AB8D4AF-0803-4951-A688-63E55C875CAA}" dt="2026-09-11T08:08:00.577" v="2798" actId="21"/>
          <ac:picMkLst>
            <pc:docMk/>
            <pc:sldMk cId="3454494163" sldId="276"/>
            <ac:picMk id="4" creationId="{CAAF861F-3449-772D-ED23-B4E85D09DB6A}"/>
          </ac:picMkLst>
        </pc:picChg>
        <pc:picChg chg="add mod">
          <ac:chgData name="Леонид сумароков" userId="7d4ef49390dfe501" providerId="LiveId" clId="{1AB8D4AF-0803-4951-A688-63E55C875CAA}" dt="2026-09-11T08:19:12.076" v="2880" actId="1076"/>
          <ac:picMkLst>
            <pc:docMk/>
            <pc:sldMk cId="3454494163" sldId="276"/>
            <ac:picMk id="5" creationId="{C9007ACD-BF03-328D-4A16-9CC29BC2A22B}"/>
          </ac:picMkLst>
        </pc:picChg>
        <pc:picChg chg="del">
          <ac:chgData name="Леонид сумароков" userId="7d4ef49390dfe501" providerId="LiveId" clId="{1AB8D4AF-0803-4951-A688-63E55C875CAA}" dt="2026-09-11T08:08:05.920" v="2800" actId="21"/>
          <ac:picMkLst>
            <pc:docMk/>
            <pc:sldMk cId="3454494163" sldId="276"/>
            <ac:picMk id="7" creationId="{7A7A7CF6-B1C7-EAC4-3B31-FABBD25FC479}"/>
          </ac:picMkLst>
        </pc:picChg>
        <pc:picChg chg="mod">
          <ac:chgData name="Леонид сумароков" userId="7d4ef49390dfe501" providerId="LiveId" clId="{1AB8D4AF-0803-4951-A688-63E55C875CAA}" dt="2026-09-11T08:18:41.544" v="2875" actId="1076"/>
          <ac:picMkLst>
            <pc:docMk/>
            <pc:sldMk cId="3454494163" sldId="276"/>
            <ac:picMk id="9" creationId="{7D81E5ED-E60D-4DFB-B9AA-A9D2C0AC0B71}"/>
          </ac:picMkLst>
        </pc:picChg>
        <pc:picChg chg="del">
          <ac:chgData name="Леонид сумароков" userId="7d4ef49390dfe501" providerId="LiveId" clId="{1AB8D4AF-0803-4951-A688-63E55C875CAA}" dt="2026-09-11T08:08:03.375" v="2799" actId="21"/>
          <ac:picMkLst>
            <pc:docMk/>
            <pc:sldMk cId="3454494163" sldId="276"/>
            <ac:picMk id="10" creationId="{F23A722C-F47A-2BBC-4617-AE7E5D8230DE}"/>
          </ac:picMkLst>
        </pc:picChg>
        <pc:picChg chg="add mod">
          <ac:chgData name="Леонид сумароков" userId="7d4ef49390dfe501" providerId="LiveId" clId="{1AB8D4AF-0803-4951-A688-63E55C875CAA}" dt="2026-09-11T08:19:07.390" v="2878" actId="1076"/>
          <ac:picMkLst>
            <pc:docMk/>
            <pc:sldMk cId="3454494163" sldId="276"/>
            <ac:picMk id="11" creationId="{B2E5C379-6D25-FDE4-41D7-2F7CCA2FC860}"/>
          </ac:picMkLst>
        </pc:picChg>
        <pc:picChg chg="add del mod">
          <ac:chgData name="Леонид сумароков" userId="7d4ef49390dfe501" providerId="LiveId" clId="{1AB8D4AF-0803-4951-A688-63E55C875CAA}" dt="2026-09-11T08:19:15.451" v="2881" actId="1076"/>
          <ac:picMkLst>
            <pc:docMk/>
            <pc:sldMk cId="3454494163" sldId="276"/>
            <ac:picMk id="14" creationId="{ECFC62E1-0D60-CBFC-3C72-E890941B2A1E}"/>
          </ac:picMkLst>
        </pc:picChg>
        <pc:picChg chg="add del">
          <ac:chgData name="Леонид сумароков" userId="7d4ef49390dfe501" providerId="LiveId" clId="{1AB8D4AF-0803-4951-A688-63E55C875CAA}" dt="2026-09-11T08:20:49.982" v="2884"/>
          <ac:picMkLst>
            <pc:docMk/>
            <pc:sldMk cId="3454494163" sldId="276"/>
            <ac:picMk id="19" creationId="{E2F5F08A-CC95-8490-8C56-083525705642}"/>
          </ac:picMkLst>
        </pc:picChg>
        <pc:picChg chg="del">
          <ac:chgData name="Леонид сумароков" userId="7d4ef49390dfe501" providerId="LiveId" clId="{1AB8D4AF-0803-4951-A688-63E55C875CAA}" dt="2026-09-11T08:07:46.234" v="2793" actId="21"/>
          <ac:picMkLst>
            <pc:docMk/>
            <pc:sldMk cId="3454494163" sldId="276"/>
            <ac:picMk id="1026" creationId="{2DB02B94-07E4-DC11-5B3C-C16BED3A51C6}"/>
          </ac:picMkLst>
        </pc:picChg>
        <pc:picChg chg="del">
          <ac:chgData name="Леонид сумароков" userId="7d4ef49390dfe501" providerId="LiveId" clId="{1AB8D4AF-0803-4951-A688-63E55C875CAA}" dt="2026-09-11T08:07:57.362" v="2797" actId="21"/>
          <ac:picMkLst>
            <pc:docMk/>
            <pc:sldMk cId="3454494163" sldId="276"/>
            <ac:picMk id="1028" creationId="{6BF931CA-AC0C-A334-0788-C27ED4F9DC23}"/>
          </ac:picMkLst>
        </pc:picChg>
        <pc:picChg chg="del">
          <ac:chgData name="Леонид сумароков" userId="7d4ef49390dfe501" providerId="LiveId" clId="{1AB8D4AF-0803-4951-A688-63E55C875CAA}" dt="2026-09-11T08:07:48.555" v="2794" actId="21"/>
          <ac:picMkLst>
            <pc:docMk/>
            <pc:sldMk cId="3454494163" sldId="276"/>
            <ac:picMk id="1030" creationId="{782F49B0-9DAF-F27C-24DF-457EAE13E0DE}"/>
          </ac:picMkLst>
        </pc:picChg>
        <pc:picChg chg="del">
          <ac:chgData name="Леонид сумароков" userId="7d4ef49390dfe501" providerId="LiveId" clId="{1AB8D4AF-0803-4951-A688-63E55C875CAA}" dt="2026-09-11T08:07:51.084" v="2795" actId="21"/>
          <ac:picMkLst>
            <pc:docMk/>
            <pc:sldMk cId="3454494163" sldId="276"/>
            <ac:picMk id="1032" creationId="{B85D1464-D995-7726-CA61-6E10FCF1C304}"/>
          </ac:picMkLst>
        </pc:picChg>
      </pc:sldChg>
      <pc:sldChg chg="addSp modSp mod ord">
        <pc:chgData name="Леонид сумароков" userId="7d4ef49390dfe501" providerId="LiveId" clId="{1AB8D4AF-0803-4951-A688-63E55C875CAA}" dt="2026-09-11T08:33:23.061" v="3279" actId="1076"/>
        <pc:sldMkLst>
          <pc:docMk/>
          <pc:sldMk cId="3559817789" sldId="277"/>
        </pc:sldMkLst>
        <pc:spChg chg="mod">
          <ac:chgData name="Леонид сумароков" userId="7d4ef49390dfe501" providerId="LiveId" clId="{1AB8D4AF-0803-4951-A688-63E55C875CAA}" dt="2026-09-11T08:30:27.100" v="3267" actId="1076"/>
          <ac:spMkLst>
            <pc:docMk/>
            <pc:sldMk cId="3559817789" sldId="277"/>
            <ac:spMk id="3" creationId="{13167D51-F098-3314-6617-AC9513B251E0}"/>
          </ac:spMkLst>
        </pc:spChg>
        <pc:spChg chg="mod">
          <ac:chgData name="Леонид сумароков" userId="7d4ef49390dfe501" providerId="LiveId" clId="{1AB8D4AF-0803-4951-A688-63E55C875CAA}" dt="2026-09-11T08:05:47.006" v="2777" actId="20577"/>
          <ac:spMkLst>
            <pc:docMk/>
            <pc:sldMk cId="3559817789" sldId="277"/>
            <ac:spMk id="8" creationId="{07894124-6437-024F-99A7-7E03DC8AFA21}"/>
          </ac:spMkLst>
        </pc:spChg>
        <pc:picChg chg="mod">
          <ac:chgData name="Леонид сумароков" userId="7d4ef49390dfe501" providerId="LiveId" clId="{1AB8D4AF-0803-4951-A688-63E55C875CAA}" dt="2026-09-11T08:29:58.777" v="3264" actId="1076"/>
          <ac:picMkLst>
            <pc:docMk/>
            <pc:sldMk cId="3559817789" sldId="277"/>
            <ac:picMk id="9" creationId="{7D81E5ED-E60D-4DFB-B9AA-A9D2C0AC0B71}"/>
          </ac:picMkLst>
        </pc:picChg>
        <pc:picChg chg="add mod">
          <ac:chgData name="Леонид сумароков" userId="7d4ef49390dfe501" providerId="LiveId" clId="{1AB8D4AF-0803-4951-A688-63E55C875CAA}" dt="2026-09-11T08:33:07.052" v="3277" actId="1076"/>
          <ac:picMkLst>
            <pc:docMk/>
            <pc:sldMk cId="3559817789" sldId="277"/>
            <ac:picMk id="2050" creationId="{5AE66913-CA77-1538-AEAA-B7AA3DA7B668}"/>
          </ac:picMkLst>
        </pc:picChg>
        <pc:picChg chg="add mod">
          <ac:chgData name="Леонид сумароков" userId="7d4ef49390dfe501" providerId="LiveId" clId="{1AB8D4AF-0803-4951-A688-63E55C875CAA}" dt="2026-09-11T08:33:23.061" v="3279" actId="1076"/>
          <ac:picMkLst>
            <pc:docMk/>
            <pc:sldMk cId="3559817789" sldId="277"/>
            <ac:picMk id="2052" creationId="{B9180731-2B01-A95D-6A86-1E3C31FD84D9}"/>
          </ac:picMkLst>
        </pc:picChg>
      </pc:sldChg>
      <pc:sldChg chg="addSp delSp modSp mod">
        <pc:chgData name="Леонид сумароков" userId="7d4ef49390dfe501" providerId="LiveId" clId="{1AB8D4AF-0803-4951-A688-63E55C875CAA}" dt="2026-09-11T08:32:46.213" v="3275" actId="1076"/>
        <pc:sldMkLst>
          <pc:docMk/>
          <pc:sldMk cId="3992905268" sldId="278"/>
        </pc:sldMkLst>
        <pc:spChg chg="mod">
          <ac:chgData name="Леонид сумароков" userId="7d4ef49390dfe501" providerId="LiveId" clId="{1AB8D4AF-0803-4951-A688-63E55C875CAA}" dt="2026-09-11T08:05:31.678" v="2768" actId="20577"/>
          <ac:spMkLst>
            <pc:docMk/>
            <pc:sldMk cId="3992905268" sldId="278"/>
            <ac:spMk id="3" creationId="{13167D51-F098-3314-6617-AC9513B251E0}"/>
          </ac:spMkLst>
        </pc:spChg>
        <pc:spChg chg="mod">
          <ac:chgData name="Леонид сумароков" userId="7d4ef49390dfe501" providerId="LiveId" clId="{1AB8D4AF-0803-4951-A688-63E55C875CAA}" dt="2026-09-11T08:05:39.255" v="2772" actId="20577"/>
          <ac:spMkLst>
            <pc:docMk/>
            <pc:sldMk cId="3992905268" sldId="278"/>
            <ac:spMk id="8" creationId="{07894124-6437-024F-99A7-7E03DC8AFA21}"/>
          </ac:spMkLst>
        </pc:spChg>
        <pc:picChg chg="del">
          <ac:chgData name="Леонид сумароков" userId="7d4ef49390dfe501" providerId="LiveId" clId="{1AB8D4AF-0803-4951-A688-63E55C875CAA}" dt="2026-09-11T08:21:10.083" v="2885"/>
          <ac:picMkLst>
            <pc:docMk/>
            <pc:sldMk cId="3992905268" sldId="278"/>
            <ac:picMk id="2" creationId="{16577085-1DEA-00E4-D82B-07291BA7845B}"/>
          </ac:picMkLst>
        </pc:picChg>
        <pc:picChg chg="add mod">
          <ac:chgData name="Леонид сумароков" userId="7d4ef49390dfe501" providerId="LiveId" clId="{1AB8D4AF-0803-4951-A688-63E55C875CAA}" dt="2026-09-11T08:31:44.393" v="3272" actId="1076"/>
          <ac:picMkLst>
            <pc:docMk/>
            <pc:sldMk cId="3992905268" sldId="278"/>
            <ac:picMk id="4" creationId="{148F14A7-E2B4-4DCE-190F-9AFF80BD0E52}"/>
          </ac:picMkLst>
        </pc:picChg>
        <pc:picChg chg="add mod">
          <ac:chgData name="Леонид сумароков" userId="7d4ef49390dfe501" providerId="LiveId" clId="{1AB8D4AF-0803-4951-A688-63E55C875CAA}" dt="2026-09-11T08:32:46.213" v="3275" actId="1076"/>
          <ac:picMkLst>
            <pc:docMk/>
            <pc:sldMk cId="3992905268" sldId="278"/>
            <ac:picMk id="5" creationId="{29BBE223-5687-D02E-F14D-50E953BA4A07}"/>
          </ac:picMkLst>
        </pc:picChg>
      </pc:sldChg>
      <pc:sldChg chg="del">
        <pc:chgData name="Леонид сумароков" userId="7d4ef49390dfe501" providerId="LiveId" clId="{1AB8D4AF-0803-4951-A688-63E55C875CAA}" dt="2026-09-11T08:05:57.654" v="2778" actId="2696"/>
        <pc:sldMkLst>
          <pc:docMk/>
          <pc:sldMk cId="296239238" sldId="279"/>
        </pc:sldMkLst>
      </pc:sldChg>
      <pc:sldChg chg="addSp delSp modSp mod">
        <pc:chgData name="Леонид сумароков" userId="7d4ef49390dfe501" providerId="LiveId" clId="{1AB8D4AF-0803-4951-A688-63E55C875CAA}" dt="2026-09-11T08:25:25.979" v="3253" actId="20577"/>
        <pc:sldMkLst>
          <pc:docMk/>
          <pc:sldMk cId="3540264855" sldId="280"/>
        </pc:sldMkLst>
        <pc:spChg chg="add del">
          <ac:chgData name="Леонид сумароков" userId="7d4ef49390dfe501" providerId="LiveId" clId="{1AB8D4AF-0803-4951-A688-63E55C875CAA}" dt="2026-09-11T08:23:14.016" v="3216" actId="22"/>
          <ac:spMkLst>
            <pc:docMk/>
            <pc:sldMk cId="3540264855" sldId="280"/>
            <ac:spMk id="4" creationId="{74081C20-8D0B-E6E6-A08E-68D770770B61}"/>
          </ac:spMkLst>
        </pc:spChg>
        <pc:spChg chg="mod">
          <ac:chgData name="Леонид сумароков" userId="7d4ef49390dfe501" providerId="LiveId" clId="{1AB8D4AF-0803-4951-A688-63E55C875CAA}" dt="2026-09-11T08:25:25.979" v="3253" actId="20577"/>
          <ac:spMkLst>
            <pc:docMk/>
            <pc:sldMk cId="3540264855" sldId="280"/>
            <ac:spMk id="8" creationId="{07894124-6437-024F-99A7-7E03DC8AFA21}"/>
          </ac:spMkLst>
        </pc:spChg>
        <pc:spChg chg="add del">
          <ac:chgData name="Леонид сумароков" userId="7d4ef49390dfe501" providerId="LiveId" clId="{1AB8D4AF-0803-4951-A688-63E55C875CAA}" dt="2026-09-11T08:23:22.717" v="3224" actId="22"/>
          <ac:spMkLst>
            <pc:docMk/>
            <pc:sldMk cId="3540264855" sldId="280"/>
            <ac:spMk id="11" creationId="{8FBEA9B4-9BE5-37AB-0DBF-EEFD5BB23C37}"/>
          </ac:spMkLst>
        </pc:spChg>
        <pc:spChg chg="add del">
          <ac:chgData name="Леонид сумароков" userId="7d4ef49390dfe501" providerId="LiveId" clId="{1AB8D4AF-0803-4951-A688-63E55C875CAA}" dt="2026-09-11T08:23:25.904" v="3228" actId="22"/>
          <ac:spMkLst>
            <pc:docMk/>
            <pc:sldMk cId="3540264855" sldId="280"/>
            <ac:spMk id="13" creationId="{6D765681-E5B1-F16A-4007-21E5C6FA458A}"/>
          </ac:spMkLst>
        </pc:spChg>
        <pc:picChg chg="add del">
          <ac:chgData name="Леонид сумароков" userId="7d4ef49390dfe501" providerId="LiveId" clId="{1AB8D4AF-0803-4951-A688-63E55C875CAA}" dt="2026-09-11T08:23:19.364" v="3220" actId="22"/>
          <ac:picMkLst>
            <pc:docMk/>
            <pc:sldMk cId="3540264855" sldId="280"/>
            <ac:picMk id="7" creationId="{9B03CBCD-5965-0F64-B302-C000235BC129}"/>
          </ac:picMkLst>
        </pc:picChg>
        <pc:picChg chg="add mod">
          <ac:chgData name="Леонид сумароков" userId="7d4ef49390dfe501" providerId="LiveId" clId="{1AB8D4AF-0803-4951-A688-63E55C875CAA}" dt="2026-09-11T08:23:39.300" v="3232" actId="14100"/>
          <ac:picMkLst>
            <pc:docMk/>
            <pc:sldMk cId="3540264855" sldId="280"/>
            <ac:picMk id="15" creationId="{502803D6-984F-43B4-9F3F-F7C543D7D1AC}"/>
          </ac:picMkLst>
        </pc:picChg>
        <pc:picChg chg="add mod">
          <ac:chgData name="Леонид сумароков" userId="7d4ef49390dfe501" providerId="LiveId" clId="{1AB8D4AF-0803-4951-A688-63E55C875CAA}" dt="2026-09-11T08:24:11.908" v="3235" actId="1076"/>
          <ac:picMkLst>
            <pc:docMk/>
            <pc:sldMk cId="3540264855" sldId="280"/>
            <ac:picMk id="16" creationId="{CD95BFAD-AA62-F133-0F1E-54E24915EFA4}"/>
          </ac:picMkLst>
        </pc:picChg>
        <pc:picChg chg="add mod">
          <ac:chgData name="Леонид сумароков" userId="7d4ef49390dfe501" providerId="LiveId" clId="{1AB8D4AF-0803-4951-A688-63E55C875CAA}" dt="2026-09-11T08:24:26.022" v="3237" actId="1076"/>
          <ac:picMkLst>
            <pc:docMk/>
            <pc:sldMk cId="3540264855" sldId="280"/>
            <ac:picMk id="17" creationId="{49E7490F-9222-F8D5-4203-6956DECC6005}"/>
          </ac:picMkLst>
        </pc:picChg>
        <pc:picChg chg="add mod">
          <ac:chgData name="Леонид сумароков" userId="7d4ef49390dfe501" providerId="LiveId" clId="{1AB8D4AF-0803-4951-A688-63E55C875CAA}" dt="2026-09-11T08:24:37.176" v="3239" actId="1076"/>
          <ac:picMkLst>
            <pc:docMk/>
            <pc:sldMk cId="3540264855" sldId="280"/>
            <ac:picMk id="18" creationId="{55C3ABA5-22B2-2B09-D7FA-CB4DF308648B}"/>
          </ac:picMkLst>
        </pc:picChg>
        <pc:picChg chg="add mod">
          <ac:chgData name="Леонид сумароков" userId="7d4ef49390dfe501" providerId="LiveId" clId="{1AB8D4AF-0803-4951-A688-63E55C875CAA}" dt="2026-09-11T08:24:50.134" v="3241" actId="1076"/>
          <ac:picMkLst>
            <pc:docMk/>
            <pc:sldMk cId="3540264855" sldId="280"/>
            <ac:picMk id="19" creationId="{760334DB-A666-860E-9AD9-4873C053C35E}"/>
          </ac:picMkLst>
        </pc:picChg>
      </pc:sldChg>
      <pc:sldChg chg="addSp delSp modSp mod">
        <pc:chgData name="Леонид сумароков" userId="7d4ef49390dfe501" providerId="LiveId" clId="{1AB8D4AF-0803-4951-A688-63E55C875CAA}" dt="2026-09-11T08:43:01.575" v="3847" actId="255"/>
        <pc:sldMkLst>
          <pc:docMk/>
          <pc:sldMk cId="660356414" sldId="281"/>
        </pc:sldMkLst>
        <pc:spChg chg="mod">
          <ac:chgData name="Леонид сумароков" userId="7d4ef49390dfe501" providerId="LiveId" clId="{1AB8D4AF-0803-4951-A688-63E55C875CAA}" dt="2026-09-11T08:43:01.575" v="3847" actId="255"/>
          <ac:spMkLst>
            <pc:docMk/>
            <pc:sldMk cId="660356414" sldId="281"/>
            <ac:spMk id="8" creationId="{07894124-6437-024F-99A7-7E03DC8AFA21}"/>
          </ac:spMkLst>
        </pc:spChg>
        <pc:picChg chg="add mod">
          <ac:chgData name="Леонид сумароков" userId="7d4ef49390dfe501" providerId="LiveId" clId="{1AB8D4AF-0803-4951-A688-63E55C875CAA}" dt="2026-09-11T08:42:14.094" v="3821" actId="1076"/>
          <ac:picMkLst>
            <pc:docMk/>
            <pc:sldMk cId="660356414" sldId="281"/>
            <ac:picMk id="2" creationId="{EF418626-0856-BF98-13D4-792585F35F8C}"/>
          </ac:picMkLst>
        </pc:picChg>
        <pc:picChg chg="del">
          <ac:chgData name="Леонид сумароков" userId="7d4ef49390dfe501" providerId="LiveId" clId="{1AB8D4AF-0803-4951-A688-63E55C875CAA}" dt="2026-09-11T08:36:42.162" v="3288" actId="21"/>
          <ac:picMkLst>
            <pc:docMk/>
            <pc:sldMk cId="660356414" sldId="281"/>
            <ac:picMk id="4" creationId="{148F14A7-E2B4-4DCE-190F-9AFF80BD0E52}"/>
          </ac:picMkLst>
        </pc:picChg>
        <pc:picChg chg="del">
          <ac:chgData name="Леонид сумароков" userId="7d4ef49390dfe501" providerId="LiveId" clId="{1AB8D4AF-0803-4951-A688-63E55C875CAA}" dt="2026-09-11T08:36:44.909" v="3289" actId="21"/>
          <ac:picMkLst>
            <pc:docMk/>
            <pc:sldMk cId="660356414" sldId="281"/>
            <ac:picMk id="5" creationId="{29BBE223-5687-D02E-F14D-50E953BA4A0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81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898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82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354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74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925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09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943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62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952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481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jpg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g"/><Relationship Id="rId7" Type="http://schemas.openxmlformats.org/officeDocument/2006/relationships/image" Target="../media/image20.jpeg"/><Relationship Id="rId12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11" Type="http://schemas.openxmlformats.org/officeDocument/2006/relationships/image" Target="../media/image24.pn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5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8vanGCvBGSI" TargetMode="External"/><Relationship Id="rId3" Type="http://schemas.openxmlformats.org/officeDocument/2006/relationships/image" Target="../media/image4.jpg"/><Relationship Id="rId7" Type="http://schemas.openxmlformats.org/officeDocument/2006/relationships/hyperlink" Target="https://youtu.be/8vanGCvBGSI?si=GLKlRC3mZVThScBX" TargetMode="External"/><Relationship Id="rId12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dQMg8wBZ3w4" TargetMode="External"/><Relationship Id="rId11" Type="http://schemas.openxmlformats.org/officeDocument/2006/relationships/hyperlink" Target="https://www.youtube.com/watch?v=MyAElfHgBz4" TargetMode="External"/><Relationship Id="rId5" Type="http://schemas.openxmlformats.org/officeDocument/2006/relationships/hyperlink" Target="https://rutube.ru/video/5d46974ef98d765bb9905494cc8dc94a/" TargetMode="External"/><Relationship Id="rId10" Type="http://schemas.openxmlformats.org/officeDocument/2006/relationships/hyperlink" Target="https://youtu.be/MyAElfHgBz4?si=n135BdEN1bvqlc2y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www.youtube.com/watch?v=0SJ4aSnFFx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984627-2648-43DD-9104-8C969DDB4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348992-9C7E-45EB-A235-DE58F819E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864" y="338000"/>
            <a:ext cx="2049808" cy="843819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1F4AB0D-232E-4239-A4E1-3BD5BF9875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50452" y="130629"/>
            <a:ext cx="7678219" cy="6389371"/>
          </a:xfrm>
        </p:spPr>
        <p:txBody>
          <a:bodyPr/>
          <a:lstStyle/>
          <a:p>
            <a:pPr algn="ctr"/>
            <a:br>
              <a:rPr lang="ru-RU" sz="4000" dirty="0">
                <a:solidFill>
                  <a:schemeClr val="bg1"/>
                </a:solidFill>
                <a:latin typeface="ITC Avant Garde Gothic Demi" panose="020B0802020202020204" pitchFamily="34" charset="0"/>
              </a:rPr>
            </a:br>
            <a:br>
              <a:rPr lang="ru-RU" sz="4000" dirty="0">
                <a:solidFill>
                  <a:schemeClr val="bg1"/>
                </a:solidFill>
                <a:latin typeface="ITC Avant Garde Gothic Demi" panose="020B0802020202020204" pitchFamily="34" charset="0"/>
              </a:rPr>
            </a:br>
            <a:r>
              <a:rPr lang="ru-RU" sz="3600" dirty="0">
                <a:solidFill>
                  <a:schemeClr val="bg1"/>
                </a:solidFill>
                <a:latin typeface="ITC Avant Garde Gothic Demi" panose="020B0802020202020204" pitchFamily="34" charset="0"/>
              </a:rPr>
              <a:t>СТУДЕНЧЕСКИЙ ИСТОРИЧЕСКИЙ КЛУБ</a:t>
            </a:r>
            <a:r>
              <a:rPr lang="ru-RU" sz="4000" dirty="0">
                <a:solidFill>
                  <a:schemeClr val="bg1"/>
                </a:solidFill>
                <a:latin typeface="ITC Avant Garde Gothic Demi" panose="020B0802020202020204" pitchFamily="34" charset="0"/>
              </a:rPr>
              <a:t> «БЕРКУТ»</a:t>
            </a:r>
            <a:br>
              <a:rPr lang="ru-RU" sz="4000" dirty="0">
                <a:solidFill>
                  <a:schemeClr val="bg1"/>
                </a:solidFill>
                <a:latin typeface="ITC Avant Garde Gothic Demi" panose="020B0802020202020204" pitchFamily="34" charset="0"/>
              </a:rPr>
            </a:br>
            <a:br>
              <a:rPr lang="ru-RU" sz="4000" dirty="0">
                <a:solidFill>
                  <a:schemeClr val="bg1"/>
                </a:solidFill>
                <a:latin typeface="ITC Avant Garde Gothic Demi" panose="020B0802020202020204" pitchFamily="34" charset="0"/>
              </a:rPr>
            </a:br>
            <a:r>
              <a:rPr lang="ru-RU" sz="2800" dirty="0">
                <a:solidFill>
                  <a:schemeClr val="bg1"/>
                </a:solidFill>
                <a:latin typeface="ITC Avant Garde Gothic Demi" panose="020B0802020202020204" pitchFamily="34" charset="0"/>
              </a:rPr>
              <a:t>                                                           </a:t>
            </a:r>
            <a:br>
              <a:rPr lang="ru-RU" sz="2800" dirty="0">
                <a:solidFill>
                  <a:schemeClr val="bg1"/>
                </a:solidFill>
                <a:latin typeface="ITC Avant Garde Gothic Demi" panose="020B0802020202020204" pitchFamily="34" charset="0"/>
              </a:rPr>
            </a:br>
            <a:r>
              <a:rPr lang="ru-RU" sz="2800" dirty="0">
                <a:solidFill>
                  <a:schemeClr val="bg1"/>
                </a:solidFill>
                <a:latin typeface="ITC Avant Garde Gothic Demi" panose="020B0802020202020204" pitchFamily="34" charset="0"/>
              </a:rPr>
              <a:t> Председатель клуба Юлия </a:t>
            </a:r>
            <a:r>
              <a:rPr lang="ru-RU" sz="2800" dirty="0" err="1">
                <a:solidFill>
                  <a:schemeClr val="bg1"/>
                </a:solidFill>
                <a:latin typeface="ITC Avant Garde Gothic Demi" panose="020B0802020202020204" pitchFamily="34" charset="0"/>
              </a:rPr>
              <a:t>Новалишина</a:t>
            </a:r>
            <a:br>
              <a:rPr lang="ru-RU" sz="2800" dirty="0">
                <a:solidFill>
                  <a:schemeClr val="bg1"/>
                </a:solidFill>
                <a:latin typeface="ITC Avant Garde Gothic Demi" panose="020B0802020202020204" pitchFamily="34" charset="0"/>
              </a:rPr>
            </a:br>
            <a:br>
              <a:rPr lang="ru-RU" sz="2800" dirty="0">
                <a:solidFill>
                  <a:schemeClr val="bg1"/>
                </a:solidFill>
                <a:latin typeface="ITC Avant Garde Gothic Demi" panose="020B0802020202020204" pitchFamily="34" charset="0"/>
              </a:rPr>
            </a:br>
            <a:endParaRPr lang="ru-RU" sz="2800" dirty="0">
              <a:solidFill>
                <a:schemeClr val="bg1"/>
              </a:solidFill>
              <a:latin typeface="ITC Avant Garde Gothic Demi" panose="020B080202020202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8832CF6D-FC94-4188-98FA-E45F83753FF9}"/>
              </a:ext>
            </a:extLst>
          </p:cNvPr>
          <p:cNvSpPr txBox="1">
            <a:spLocks/>
          </p:cNvSpPr>
          <p:nvPr/>
        </p:nvSpPr>
        <p:spPr>
          <a:xfrm>
            <a:off x="487680" y="2260600"/>
            <a:ext cx="4246880" cy="33528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>
                <a:solidFill>
                  <a:schemeClr val="bg1"/>
                </a:solidFill>
                <a:latin typeface="ITC Avant Garde Gothic Demi" panose="020B0802020202020204" pitchFamily="34" charset="0"/>
              </a:rPr>
              <a:t> </a:t>
            </a:r>
            <a:endParaRPr lang="ru-RU" sz="1600" dirty="0">
              <a:solidFill>
                <a:schemeClr val="bg1"/>
              </a:solidFill>
              <a:latin typeface="ITC Avant Garde Gothic Demi" panose="020B0802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43C9DA-5A32-CAF7-AA65-91F9B248F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451" y="0"/>
            <a:ext cx="3429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73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348992-9C7E-45EB-A235-DE58F819E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272" y="337999"/>
            <a:ext cx="2930400" cy="120632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81E5ED-E60D-4DFB-B9AA-A9D2C0AC0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28"/>
            <a:ext cx="12192000" cy="6858000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E60C9650-ED92-4C17-9B07-16FF61B183EF}"/>
              </a:ext>
            </a:extLst>
          </p:cNvPr>
          <p:cNvSpPr txBox="1">
            <a:spLocks/>
          </p:cNvSpPr>
          <p:nvPr/>
        </p:nvSpPr>
        <p:spPr>
          <a:xfrm>
            <a:off x="571833" y="1544320"/>
            <a:ext cx="2930400" cy="32316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>
              <a:latin typeface="Montserrat SemiBold" pitchFamily="2" charset="0"/>
            </a:endParaRP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8C5B36D5-B58C-4909-A708-CBD83C41A2A4}"/>
              </a:ext>
            </a:extLst>
          </p:cNvPr>
          <p:cNvSpPr txBox="1">
            <a:spLocks/>
          </p:cNvSpPr>
          <p:nvPr/>
        </p:nvSpPr>
        <p:spPr>
          <a:xfrm>
            <a:off x="6653132" y="1544319"/>
            <a:ext cx="2930400" cy="32316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>
              <a:latin typeface="Montserrat SemiBold" pitchFamily="2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246A1BF-3E81-480E-9505-31F99187AF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92" y="529186"/>
            <a:ext cx="2134161" cy="5053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167D51-F098-3314-6617-AC9513B251E0}"/>
              </a:ext>
            </a:extLst>
          </p:cNvPr>
          <p:cNvSpPr txBox="1"/>
          <p:nvPr/>
        </p:nvSpPr>
        <p:spPr>
          <a:xfrm>
            <a:off x="4652387" y="2169665"/>
            <a:ext cx="73067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600" dirty="0"/>
          </a:p>
          <a:p>
            <a:pPr algn="just"/>
            <a:endParaRPr lang="ru-RU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894124-6437-024F-99A7-7E03DC8AFA21}"/>
              </a:ext>
            </a:extLst>
          </p:cNvPr>
          <p:cNvSpPr txBox="1"/>
          <p:nvPr/>
        </p:nvSpPr>
        <p:spPr>
          <a:xfrm>
            <a:off x="643096" y="3000661"/>
            <a:ext cx="1131605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/>
              <a:t>	Исторический студенческий клуб «Беркут» - объединение единомышленников, выступающих за сбережение исторической памяти об общем героическом прошлом Кыргызстана и России, стремящихся к творческому раскрытию страниц истории.</a:t>
            </a:r>
          </a:p>
          <a:p>
            <a:pPr algn="just"/>
            <a:r>
              <a:rPr lang="ru-RU" dirty="0"/>
              <a:t>	Основные цели Клуба:</a:t>
            </a:r>
          </a:p>
          <a:p>
            <a:pPr algn="just"/>
            <a:r>
              <a:rPr lang="ru-RU" dirty="0"/>
              <a:t> 	- формирование творческой активности студентов и магистрантов в научно-исследовательской деятельности; </a:t>
            </a:r>
          </a:p>
          <a:p>
            <a:pPr algn="just"/>
            <a:r>
              <a:rPr lang="ru-RU" dirty="0"/>
              <a:t>	- поддержание студенческих инициатив в сфере сохранения исторической памяти;</a:t>
            </a:r>
          </a:p>
          <a:p>
            <a:pPr algn="just"/>
            <a:r>
              <a:rPr lang="ru-RU" dirty="0"/>
              <a:t>	- популяризация исторической науки среди студенческой молодежи.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E50DA74-AAAE-5F27-46B5-1860C4436C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276" y="625899"/>
            <a:ext cx="4320000" cy="2880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CAA9D8E-1362-3F04-EDAC-FBA8387470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0457" y="639520"/>
            <a:ext cx="4321688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394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348992-9C7E-45EB-A235-DE58F819E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272" y="337999"/>
            <a:ext cx="2930400" cy="120632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81E5ED-E60D-4DFB-B9AA-A9D2C0AC0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2963" y="123837"/>
            <a:ext cx="3840000" cy="2160000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E60C9650-ED92-4C17-9B07-16FF61B183EF}"/>
              </a:ext>
            </a:extLst>
          </p:cNvPr>
          <p:cNvSpPr txBox="1">
            <a:spLocks/>
          </p:cNvSpPr>
          <p:nvPr/>
        </p:nvSpPr>
        <p:spPr>
          <a:xfrm>
            <a:off x="571833" y="1544320"/>
            <a:ext cx="2930400" cy="32316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>
              <a:latin typeface="Montserrat SemiBold" pitchFamily="2" charset="0"/>
            </a:endParaRP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8C5B36D5-B58C-4909-A708-CBD83C41A2A4}"/>
              </a:ext>
            </a:extLst>
          </p:cNvPr>
          <p:cNvSpPr txBox="1">
            <a:spLocks/>
          </p:cNvSpPr>
          <p:nvPr/>
        </p:nvSpPr>
        <p:spPr>
          <a:xfrm>
            <a:off x="6653132" y="1544319"/>
            <a:ext cx="2930400" cy="32316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>
              <a:latin typeface="Montserrat SemiBold" pitchFamily="2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246A1BF-3E81-480E-9505-31F99187AF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92" y="529186"/>
            <a:ext cx="2134161" cy="5053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167D51-F098-3314-6617-AC9513B251E0}"/>
              </a:ext>
            </a:extLst>
          </p:cNvPr>
          <p:cNvSpPr txBox="1"/>
          <p:nvPr/>
        </p:nvSpPr>
        <p:spPr>
          <a:xfrm>
            <a:off x="6063844" y="2273573"/>
            <a:ext cx="7306766" cy="21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600" dirty="0"/>
          </a:p>
          <a:p>
            <a:pPr algn="just"/>
            <a:endParaRPr lang="ru-RU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894124-6437-024F-99A7-7E03DC8AFA21}"/>
              </a:ext>
            </a:extLst>
          </p:cNvPr>
          <p:cNvSpPr txBox="1"/>
          <p:nvPr/>
        </p:nvSpPr>
        <p:spPr>
          <a:xfrm>
            <a:off x="643096" y="3000661"/>
            <a:ext cx="1131605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/>
              <a:t>	Исторический клуб «Беркут» сосредоточен на развитии практических навыков исторического исследования на основании анализа источников, верификации фактов, построении аргументации. </a:t>
            </a:r>
          </a:p>
          <a:p>
            <a:pPr algn="just"/>
            <a:r>
              <a:rPr lang="ru-RU" dirty="0"/>
              <a:t>	Клуб стремиться к расширению исторических знаний у своих членов через призму решения «загадок» прошлого, создавая целостный сюжет, оформленный в интеллектуальный продукт клуба -  </a:t>
            </a:r>
          </a:p>
          <a:p>
            <a:pPr algn="just"/>
            <a:r>
              <a:rPr lang="ru-RU" dirty="0"/>
              <a:t>статьи, посты, презентации, историко-документальные выставки, исторические фильмы.</a:t>
            </a:r>
          </a:p>
        </p:txBody>
      </p:sp>
      <p:pic>
        <p:nvPicPr>
          <p:cNvPr id="2050" name="Picture 2" descr="Открытие выставки «Нас вместе называют - Ленинград!»">
            <a:extLst>
              <a:ext uri="{FF2B5EF4-FFF2-40B4-BE49-F238E27FC236}">
                <a16:creationId xmlns:a16="http://schemas.microsoft.com/office/drawing/2014/main" id="{5AE66913-CA77-1538-AEAA-B7AA3DA7B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53" y="843837"/>
            <a:ext cx="4313364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Открытие выставки «Нас вместе называют - Ленинград!»">
            <a:extLst>
              <a:ext uri="{FF2B5EF4-FFF2-40B4-BE49-F238E27FC236}">
                <a16:creationId xmlns:a16="http://schemas.microsoft.com/office/drawing/2014/main" id="{B9180731-2B01-A95D-6A86-1E3C31FD8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168" y="848330"/>
            <a:ext cx="4313364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81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348992-9C7E-45EB-A235-DE58F819E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272" y="337999"/>
            <a:ext cx="2930400" cy="120632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81E5ED-E60D-4DFB-B9AA-A9D2C0AC0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28"/>
            <a:ext cx="12192000" cy="6858000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E60C9650-ED92-4C17-9B07-16FF61B183EF}"/>
              </a:ext>
            </a:extLst>
          </p:cNvPr>
          <p:cNvSpPr txBox="1">
            <a:spLocks/>
          </p:cNvSpPr>
          <p:nvPr/>
        </p:nvSpPr>
        <p:spPr>
          <a:xfrm>
            <a:off x="571833" y="1544320"/>
            <a:ext cx="2930400" cy="32316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>
              <a:latin typeface="Montserrat SemiBold" pitchFamily="2" charset="0"/>
            </a:endParaRP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8C5B36D5-B58C-4909-A708-CBD83C41A2A4}"/>
              </a:ext>
            </a:extLst>
          </p:cNvPr>
          <p:cNvSpPr txBox="1">
            <a:spLocks/>
          </p:cNvSpPr>
          <p:nvPr/>
        </p:nvSpPr>
        <p:spPr>
          <a:xfrm>
            <a:off x="6653132" y="1544319"/>
            <a:ext cx="2930400" cy="32316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>
              <a:latin typeface="Montserrat SemiBold" pitchFamily="2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246A1BF-3E81-480E-9505-31F99187AF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92" y="529186"/>
            <a:ext cx="2134161" cy="5053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167D51-F098-3314-6617-AC9513B251E0}"/>
              </a:ext>
            </a:extLst>
          </p:cNvPr>
          <p:cNvSpPr txBox="1"/>
          <p:nvPr/>
        </p:nvSpPr>
        <p:spPr>
          <a:xfrm>
            <a:off x="4652387" y="2169665"/>
            <a:ext cx="73067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600" dirty="0"/>
          </a:p>
          <a:p>
            <a:pPr algn="just"/>
            <a:endParaRPr lang="ru-RU" sz="1600" dirty="0"/>
          </a:p>
          <a:p>
            <a:pPr algn="just"/>
            <a:endParaRPr lang="ru-RU" sz="1600" dirty="0"/>
          </a:p>
          <a:p>
            <a:pPr algn="just"/>
            <a:endParaRPr lang="ru-RU" sz="1600" dirty="0"/>
          </a:p>
          <a:p>
            <a:pPr algn="just"/>
            <a:endParaRPr lang="ru-RU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894124-6437-024F-99A7-7E03DC8AFA21}"/>
              </a:ext>
            </a:extLst>
          </p:cNvPr>
          <p:cNvSpPr txBox="1"/>
          <p:nvPr/>
        </p:nvSpPr>
        <p:spPr>
          <a:xfrm>
            <a:off x="643096" y="3000661"/>
            <a:ext cx="1131605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/>
              <a:t>	Исторический студенческий клуб «Беркут» строит свою работу на основе изучения исторических источников, общения с учеными-историками.</a:t>
            </a:r>
          </a:p>
          <a:p>
            <a:pPr algn="just"/>
            <a:r>
              <a:rPr lang="ru-RU" dirty="0"/>
              <a:t>	Интеллектуальной продукт Клуба, оформленный в виде статей, постов, презентаций, историко-документальных выставок, исторических фильмов, популяризируется среди студенческой молодежи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8F14A7-E2B4-4DCE-190F-9AFF80BD0E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336" y="781864"/>
            <a:ext cx="2508561" cy="2880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BBE223-5687-D02E-F14D-50E953BA4A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3090" y="729665"/>
            <a:ext cx="4313364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905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348992-9C7E-45EB-A235-DE58F819E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272" y="337999"/>
            <a:ext cx="2930400" cy="120632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81E5ED-E60D-4DFB-B9AA-A9D2C0AC0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28"/>
            <a:ext cx="12192000" cy="6858000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E60C9650-ED92-4C17-9B07-16FF61B183EF}"/>
              </a:ext>
            </a:extLst>
          </p:cNvPr>
          <p:cNvSpPr txBox="1">
            <a:spLocks/>
          </p:cNvSpPr>
          <p:nvPr/>
        </p:nvSpPr>
        <p:spPr>
          <a:xfrm>
            <a:off x="571833" y="1544320"/>
            <a:ext cx="2930400" cy="32316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>
              <a:latin typeface="Montserrat SemiBold" pitchFamily="2" charset="0"/>
            </a:endParaRP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8C5B36D5-B58C-4909-A708-CBD83C41A2A4}"/>
              </a:ext>
            </a:extLst>
          </p:cNvPr>
          <p:cNvSpPr txBox="1">
            <a:spLocks/>
          </p:cNvSpPr>
          <p:nvPr/>
        </p:nvSpPr>
        <p:spPr>
          <a:xfrm>
            <a:off x="6653132" y="1544319"/>
            <a:ext cx="2930400" cy="32316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>
              <a:latin typeface="Montserrat SemiBold" pitchFamily="2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246A1BF-3E81-480E-9505-31F99187AF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92" y="529186"/>
            <a:ext cx="2134161" cy="5053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167D51-F098-3314-6617-AC9513B251E0}"/>
              </a:ext>
            </a:extLst>
          </p:cNvPr>
          <p:cNvSpPr txBox="1"/>
          <p:nvPr/>
        </p:nvSpPr>
        <p:spPr>
          <a:xfrm>
            <a:off x="4652387" y="2169665"/>
            <a:ext cx="73067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600" dirty="0"/>
          </a:p>
          <a:p>
            <a:pPr algn="just"/>
            <a:endParaRPr lang="ru-RU" sz="1600" dirty="0"/>
          </a:p>
          <a:p>
            <a:pPr algn="just"/>
            <a:endParaRPr lang="ru-RU" sz="1600" dirty="0"/>
          </a:p>
          <a:p>
            <a:pPr algn="just"/>
            <a:endParaRPr lang="ru-RU" sz="1600" dirty="0"/>
          </a:p>
          <a:p>
            <a:pPr algn="just"/>
            <a:endParaRPr lang="ru-RU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894124-6437-024F-99A7-7E03DC8AFA21}"/>
              </a:ext>
            </a:extLst>
          </p:cNvPr>
          <p:cNvSpPr txBox="1"/>
          <p:nvPr/>
        </p:nvSpPr>
        <p:spPr>
          <a:xfrm>
            <a:off x="643096" y="3000661"/>
            <a:ext cx="11316058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sz="3200" dirty="0"/>
              <a:t>Ближайшая задача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Организация работы студенческой секции КРСУ в рамках проводимой 22-23 октября 2026 года под эгидой Комиссии РАН по изучению научного наследия выдающихся ученых научной конференции «Нюрнбергский процесс: история и предостережение»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418626-0856-BF98-13D4-792585F35F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005" y="934110"/>
            <a:ext cx="5016456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356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348992-9C7E-45EB-A235-DE58F819E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272" y="337999"/>
            <a:ext cx="2930400" cy="120632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81E5ED-E60D-4DFB-B9AA-A9D2C0AC0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28"/>
            <a:ext cx="12192000" cy="6858000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E60C9650-ED92-4C17-9B07-16FF61B183EF}"/>
              </a:ext>
            </a:extLst>
          </p:cNvPr>
          <p:cNvSpPr txBox="1">
            <a:spLocks/>
          </p:cNvSpPr>
          <p:nvPr/>
        </p:nvSpPr>
        <p:spPr>
          <a:xfrm>
            <a:off x="571833" y="1544320"/>
            <a:ext cx="2930400" cy="32316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>
              <a:latin typeface="Montserrat SemiBold" pitchFamily="2" charset="0"/>
            </a:endParaRP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8C5B36D5-B58C-4909-A708-CBD83C41A2A4}"/>
              </a:ext>
            </a:extLst>
          </p:cNvPr>
          <p:cNvSpPr txBox="1">
            <a:spLocks/>
          </p:cNvSpPr>
          <p:nvPr/>
        </p:nvSpPr>
        <p:spPr>
          <a:xfrm>
            <a:off x="6653132" y="1544319"/>
            <a:ext cx="2930400" cy="32316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>
              <a:latin typeface="Montserrat SemiBold" pitchFamily="2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246A1BF-3E81-480E-9505-31F99187AF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92" y="529186"/>
            <a:ext cx="2134161" cy="5053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167D51-F098-3314-6617-AC9513B251E0}"/>
              </a:ext>
            </a:extLst>
          </p:cNvPr>
          <p:cNvSpPr txBox="1"/>
          <p:nvPr/>
        </p:nvSpPr>
        <p:spPr>
          <a:xfrm>
            <a:off x="4652387" y="2169665"/>
            <a:ext cx="73067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600" dirty="0"/>
          </a:p>
          <a:p>
            <a:pPr algn="just"/>
            <a:endParaRPr lang="ru-RU" sz="1600" dirty="0"/>
          </a:p>
          <a:p>
            <a:pPr algn="just"/>
            <a:endParaRPr lang="ru-RU" sz="1600" dirty="0"/>
          </a:p>
          <a:p>
            <a:pPr algn="just"/>
            <a:endParaRPr lang="ru-RU" sz="1600" dirty="0"/>
          </a:p>
          <a:p>
            <a:pPr algn="just"/>
            <a:endParaRPr lang="ru-RU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894124-6437-024F-99A7-7E03DC8AFA21}"/>
              </a:ext>
            </a:extLst>
          </p:cNvPr>
          <p:cNvSpPr txBox="1"/>
          <p:nvPr/>
        </p:nvSpPr>
        <p:spPr>
          <a:xfrm>
            <a:off x="643096" y="3000661"/>
            <a:ext cx="1131605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sz="2400" b="1" dirty="0">
                <a:solidFill>
                  <a:srgbClr val="FF0000"/>
                </a:solidFill>
              </a:rPr>
              <a:t>Объединенная Дирекция мемориальных музеев Бишкека</a:t>
            </a:r>
          </a:p>
          <a:p>
            <a:pPr algn="just"/>
            <a:endParaRPr lang="ru-RU" sz="2400" b="1" dirty="0">
              <a:solidFill>
                <a:srgbClr val="FF0000"/>
              </a:solidFill>
            </a:endParaRPr>
          </a:p>
          <a:p>
            <a:pPr algn="just"/>
            <a:endParaRPr lang="ru-RU" sz="2400" b="1" dirty="0">
              <a:solidFill>
                <a:srgbClr val="FF0000"/>
              </a:solidFill>
            </a:endParaRPr>
          </a:p>
          <a:p>
            <a:pPr algn="just"/>
            <a:endParaRPr lang="ru-RU" dirty="0"/>
          </a:p>
          <a:p>
            <a:pPr algn="just"/>
            <a:r>
              <a:rPr lang="ru-RU" dirty="0"/>
              <a:t>	</a:t>
            </a:r>
          </a:p>
          <a:p>
            <a:pPr algn="just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2803D6-984F-43B4-9F3F-F7C543D7D1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978" y="1846503"/>
            <a:ext cx="10108044" cy="85197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D95BFAD-AA62-F133-0F1E-54E24915EF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6459" y="2921281"/>
            <a:ext cx="2298391" cy="395664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9E7490F-9222-F8D5-4203-6956DECC60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1978" y="3694056"/>
            <a:ext cx="2517866" cy="251786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5C3ABA5-22B2-2B09-D7FA-CB4DF30864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5630" y="3870855"/>
            <a:ext cx="2115495" cy="216426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60334DB-A666-860E-9AD9-4873C053C3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867" y="3809989"/>
            <a:ext cx="184785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264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348992-9C7E-45EB-A235-DE58F819E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272" y="337999"/>
            <a:ext cx="2930400" cy="120632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81E5ED-E60D-4DFB-B9AA-A9D2C0AC0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01567" y="1034543"/>
            <a:ext cx="5120000" cy="2880000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E60C9650-ED92-4C17-9B07-16FF61B183EF}"/>
              </a:ext>
            </a:extLst>
          </p:cNvPr>
          <p:cNvSpPr txBox="1">
            <a:spLocks/>
          </p:cNvSpPr>
          <p:nvPr/>
        </p:nvSpPr>
        <p:spPr>
          <a:xfrm>
            <a:off x="571833" y="1544320"/>
            <a:ext cx="2930400" cy="32316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>
              <a:latin typeface="Montserrat SemiBold" pitchFamily="2" charset="0"/>
            </a:endParaRP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8C5B36D5-B58C-4909-A708-CBD83C41A2A4}"/>
              </a:ext>
            </a:extLst>
          </p:cNvPr>
          <p:cNvSpPr txBox="1">
            <a:spLocks/>
          </p:cNvSpPr>
          <p:nvPr/>
        </p:nvSpPr>
        <p:spPr>
          <a:xfrm>
            <a:off x="6653132" y="1544319"/>
            <a:ext cx="2930400" cy="32316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>
              <a:latin typeface="Montserrat SemiBold" pitchFamily="2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246A1BF-3E81-480E-9505-31F99187AF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92" y="529186"/>
            <a:ext cx="2134161" cy="5053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62C581-4A2D-EE0B-2240-AF89D7051743}"/>
              </a:ext>
            </a:extLst>
          </p:cNvPr>
          <p:cNvSpPr txBox="1"/>
          <p:nvPr/>
        </p:nvSpPr>
        <p:spPr>
          <a:xfrm>
            <a:off x="0" y="157690"/>
            <a:ext cx="86949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</a:rPr>
              <a:t>   Наши Победы</a:t>
            </a:r>
            <a:endParaRPr lang="ru-RU" sz="4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F2FF81-AA17-FDE4-3167-43CD96822CE5}"/>
              </a:ext>
            </a:extLst>
          </p:cNvPr>
          <p:cNvSpPr txBox="1"/>
          <p:nvPr/>
        </p:nvSpPr>
        <p:spPr>
          <a:xfrm>
            <a:off x="8146473" y="2246670"/>
            <a:ext cx="6473581" cy="1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just"/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DB02B94-07E4-DC11-5B3C-C16BED3A5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83" y="1435469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0D98B5-0909-57AF-C6F0-6B96FAF52F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44" y="3923806"/>
            <a:ext cx="2160000" cy="216000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BF931CA-AC0C-A334-0788-C27ED4F9D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368" y="3873287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82F49B0-9DAF-F27C-24DF-457EAE13E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538" y="1435469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AAF861F-3449-772D-ED23-B4E85D09DB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5702" y="3923806"/>
            <a:ext cx="2160000" cy="2160000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B85D1464-D995-7726-CA61-6E10FCF1C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702" y="1394543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7A7CF6-B1C7-EAC4-3B31-FABBD25FC4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86901" y="3923806"/>
            <a:ext cx="1526154" cy="2160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23A722C-F47A-2BBC-4617-AE7E5D8230D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86901" y="1435469"/>
            <a:ext cx="1526154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535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348992-9C7E-45EB-A235-DE58F819E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272" y="337999"/>
            <a:ext cx="2930400" cy="120632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81E5ED-E60D-4DFB-B9AA-A9D2C0AC0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E60C9650-ED92-4C17-9B07-16FF61B183EF}"/>
              </a:ext>
            </a:extLst>
          </p:cNvPr>
          <p:cNvSpPr txBox="1">
            <a:spLocks/>
          </p:cNvSpPr>
          <p:nvPr/>
        </p:nvSpPr>
        <p:spPr>
          <a:xfrm>
            <a:off x="571833" y="1544320"/>
            <a:ext cx="2930400" cy="32316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>
              <a:latin typeface="Montserrat SemiBold" pitchFamily="2" charset="0"/>
            </a:endParaRP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8C5B36D5-B58C-4909-A708-CBD83C41A2A4}"/>
              </a:ext>
            </a:extLst>
          </p:cNvPr>
          <p:cNvSpPr txBox="1">
            <a:spLocks/>
          </p:cNvSpPr>
          <p:nvPr/>
        </p:nvSpPr>
        <p:spPr>
          <a:xfrm>
            <a:off x="6653132" y="1544319"/>
            <a:ext cx="2930400" cy="32316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>
              <a:latin typeface="Montserrat SemiBold" pitchFamily="2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246A1BF-3E81-480E-9505-31F99187AF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92" y="529186"/>
            <a:ext cx="2134161" cy="5053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62C581-4A2D-EE0B-2240-AF89D7051743}"/>
              </a:ext>
            </a:extLst>
          </p:cNvPr>
          <p:cNvSpPr txBox="1"/>
          <p:nvPr/>
        </p:nvSpPr>
        <p:spPr>
          <a:xfrm>
            <a:off x="0" y="157690"/>
            <a:ext cx="86949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</a:rPr>
              <a:t>   Рекомендуем</a:t>
            </a:r>
            <a:endParaRPr lang="ru-RU" sz="4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F2FF81-AA17-FDE4-3167-43CD96822CE5}"/>
              </a:ext>
            </a:extLst>
          </p:cNvPr>
          <p:cNvSpPr txBox="1"/>
          <p:nvPr/>
        </p:nvSpPr>
        <p:spPr>
          <a:xfrm>
            <a:off x="5288973" y="1748457"/>
            <a:ext cx="6473581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  <a:latin typeface="Manrope"/>
              </a:rPr>
              <a:t>Видеофильм «За того парня»</a:t>
            </a:r>
            <a:br>
              <a:rPr lang="ru-RU" sz="1400" b="0" i="0" dirty="0">
                <a:solidFill>
                  <a:srgbClr val="000000"/>
                </a:solidFill>
                <a:effectLst/>
                <a:latin typeface="Manrope"/>
              </a:rPr>
            </a:br>
            <a:r>
              <a:rPr lang="ru-RU" sz="1400" b="0" i="0" dirty="0">
                <a:solidFill>
                  <a:srgbClr val="000000"/>
                </a:solidFill>
                <a:effectLst/>
                <a:latin typeface="Manrope"/>
              </a:rPr>
              <a:t>Авторы: </a:t>
            </a:r>
            <a:r>
              <a:rPr lang="ru-RU" sz="1400" b="0" i="0" dirty="0" err="1">
                <a:solidFill>
                  <a:srgbClr val="000000"/>
                </a:solidFill>
                <a:effectLst/>
                <a:latin typeface="Manrope"/>
              </a:rPr>
              <a:t>Абасбекова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Manrope"/>
              </a:rPr>
              <a:t> Айгерим, Усенова Асель</a:t>
            </a:r>
            <a:br>
              <a:rPr lang="ru-RU" sz="1400" b="0" i="0" dirty="0">
                <a:solidFill>
                  <a:srgbClr val="000000"/>
                </a:solidFill>
                <a:effectLst/>
                <a:latin typeface="Manrope"/>
              </a:rPr>
            </a:br>
            <a:r>
              <a:rPr lang="ru-RU" sz="1400" b="0" i="0" u="none" strike="noStrike" dirty="0">
                <a:solidFill>
                  <a:srgbClr val="3B7CFF"/>
                </a:solidFill>
                <a:effectLst/>
                <a:latin typeface="Manrope"/>
                <a:hlinkClick r:id="rId5"/>
              </a:rPr>
              <a:t>https://rutube.ru/video/5d46974ef98d765bb9905494cc8dc94a/</a:t>
            </a:r>
            <a:endParaRPr lang="ru-RU" sz="1400" b="0" i="0" dirty="0">
              <a:solidFill>
                <a:srgbClr val="3B7CFF"/>
              </a:solidFill>
              <a:effectLst/>
              <a:latin typeface="Manrope"/>
            </a:endParaRPr>
          </a:p>
          <a:p>
            <a:r>
              <a:rPr lang="en-US" sz="1400" dirty="0">
                <a:hlinkClick r:id="rId6"/>
              </a:rPr>
              <a:t>https://www.youtube.com/watch?v=dQMg8wBZ3w4</a:t>
            </a:r>
            <a:endParaRPr lang="ru-RU" sz="1400" dirty="0"/>
          </a:p>
          <a:p>
            <a:endParaRPr lang="ru-RU" sz="1400" dirty="0"/>
          </a:p>
          <a:p>
            <a:r>
              <a:rPr lang="ru-RU" sz="1400" b="0" i="0" dirty="0">
                <a:solidFill>
                  <a:srgbClr val="393A45"/>
                </a:solidFill>
                <a:effectLst/>
                <a:latin typeface="Manrope"/>
              </a:rPr>
              <a:t>Видеофильм </a:t>
            </a:r>
            <a:r>
              <a:rPr lang="ru-RU" sz="1400" b="0" i="0" u="none" strike="noStrike" dirty="0">
                <a:solidFill>
                  <a:srgbClr val="3B7CFF"/>
                </a:solidFill>
                <a:effectLst/>
                <a:latin typeface="Manrope"/>
                <a:hlinkClick r:id="rId7"/>
              </a:rPr>
              <a:t>«К вопросу о памяти»</a:t>
            </a:r>
            <a:br>
              <a:rPr lang="ru-RU" sz="1400" dirty="0"/>
            </a:br>
            <a:r>
              <a:rPr lang="ru-RU" sz="1400" b="0" i="0" dirty="0">
                <a:solidFill>
                  <a:srgbClr val="393A45"/>
                </a:solidFill>
                <a:effectLst/>
                <a:latin typeface="Manrope"/>
              </a:rPr>
              <a:t>Авторы: </a:t>
            </a:r>
            <a:r>
              <a:rPr lang="ru-RU" sz="1400" b="0" i="0" dirty="0" err="1">
                <a:solidFill>
                  <a:srgbClr val="393A45"/>
                </a:solidFill>
                <a:effectLst/>
                <a:latin typeface="Manrope"/>
              </a:rPr>
              <a:t>Абасбекова</a:t>
            </a:r>
            <a:r>
              <a:rPr lang="ru-RU" sz="1400" b="0" i="0" dirty="0">
                <a:solidFill>
                  <a:srgbClr val="393A45"/>
                </a:solidFill>
                <a:effectLst/>
                <a:latin typeface="Manrope"/>
              </a:rPr>
              <a:t> Айгерим, </a:t>
            </a:r>
            <a:r>
              <a:rPr lang="ru-RU" sz="1400" b="0" i="0" dirty="0" err="1">
                <a:solidFill>
                  <a:srgbClr val="393A45"/>
                </a:solidFill>
                <a:effectLst/>
                <a:latin typeface="Manrope"/>
              </a:rPr>
              <a:t>Алымсеитова</a:t>
            </a:r>
            <a:r>
              <a:rPr lang="ru-RU" sz="1400" b="0" i="0" dirty="0">
                <a:solidFill>
                  <a:srgbClr val="393A45"/>
                </a:solidFill>
                <a:effectLst/>
                <a:latin typeface="Manrope"/>
              </a:rPr>
              <a:t> </a:t>
            </a:r>
            <a:r>
              <a:rPr lang="ru-RU" sz="1400" b="0" i="0" dirty="0" err="1">
                <a:solidFill>
                  <a:srgbClr val="393A45"/>
                </a:solidFill>
                <a:effectLst/>
                <a:latin typeface="Manrope"/>
              </a:rPr>
              <a:t>Назик</a:t>
            </a:r>
            <a:r>
              <a:rPr lang="ru-RU" sz="1400" b="0" i="0" dirty="0">
                <a:solidFill>
                  <a:srgbClr val="393A45"/>
                </a:solidFill>
                <a:effectLst/>
                <a:latin typeface="Manrope"/>
              </a:rPr>
              <a:t>, Усенова Асель</a:t>
            </a:r>
          </a:p>
          <a:p>
            <a:r>
              <a:rPr lang="en-US" sz="1400" dirty="0">
                <a:hlinkClick r:id="rId8"/>
              </a:rPr>
              <a:t>https://www.youtube.com/watch?v=8vanGCvBGSI</a:t>
            </a:r>
            <a:endParaRPr lang="ru-RU" sz="1400" dirty="0"/>
          </a:p>
          <a:p>
            <a:endParaRPr lang="ru-RU" sz="1400" dirty="0"/>
          </a:p>
          <a:p>
            <a:r>
              <a:rPr lang="ru-RU" sz="1400" dirty="0"/>
              <a:t>Видеофильм «Дети войны»</a:t>
            </a:r>
          </a:p>
          <a:p>
            <a:r>
              <a:rPr lang="ru-RU" sz="1400" dirty="0"/>
              <a:t>Авторы: Костикин Егор (режиссер), </a:t>
            </a:r>
            <a:r>
              <a:rPr lang="ru-RU" sz="1400" dirty="0" err="1"/>
              <a:t>Урматов</a:t>
            </a:r>
            <a:r>
              <a:rPr lang="ru-RU" sz="1400" dirty="0"/>
              <a:t> </a:t>
            </a:r>
            <a:r>
              <a:rPr lang="ru-RU" sz="1400" dirty="0" err="1"/>
              <a:t>Жанболот</a:t>
            </a:r>
            <a:r>
              <a:rPr lang="ru-RU" sz="1400" dirty="0"/>
              <a:t> (закадровый текст) </a:t>
            </a:r>
            <a:r>
              <a:rPr lang="en-US" sz="1400" dirty="0">
                <a:hlinkClick r:id="rId9"/>
              </a:rPr>
              <a:t>https://www.youtube.com/watch?v=0SJ4aSnFFxA</a:t>
            </a:r>
            <a:endParaRPr lang="ru-RU" sz="1400" dirty="0"/>
          </a:p>
          <a:p>
            <a:endParaRPr lang="ru-RU" sz="1400" dirty="0"/>
          </a:p>
          <a:p>
            <a:r>
              <a:rPr lang="ru-RU" sz="1400" b="0" i="0" dirty="0">
                <a:solidFill>
                  <a:srgbClr val="393A45"/>
                </a:solidFill>
                <a:effectLst/>
                <a:latin typeface="Manrope"/>
              </a:rPr>
              <a:t>Видеофильм </a:t>
            </a:r>
            <a:r>
              <a:rPr lang="ru-RU" sz="1400" b="0" i="0" u="none" strike="noStrike" dirty="0">
                <a:effectLst/>
                <a:latin typeface="Manrope"/>
                <a:hlinkClick r:id="rId10"/>
              </a:rPr>
              <a:t>«Никто не забыт, ничто не забыто…»</a:t>
            </a:r>
            <a:br>
              <a:rPr lang="ru-RU" sz="1400" dirty="0"/>
            </a:br>
            <a:r>
              <a:rPr lang="ru-RU" sz="1400" b="0" i="0" dirty="0">
                <a:solidFill>
                  <a:srgbClr val="393A45"/>
                </a:solidFill>
                <a:effectLst/>
                <a:latin typeface="Manrope"/>
              </a:rPr>
              <a:t>Авторы: </a:t>
            </a:r>
            <a:r>
              <a:rPr lang="ru-RU" sz="1400" b="0" i="0" dirty="0" err="1">
                <a:solidFill>
                  <a:srgbClr val="393A45"/>
                </a:solidFill>
                <a:effectLst/>
                <a:latin typeface="Manrope"/>
              </a:rPr>
              <a:t>Сагынбек</a:t>
            </a:r>
            <a:r>
              <a:rPr lang="ru-RU" sz="1400" b="0" i="0" dirty="0">
                <a:solidFill>
                  <a:srgbClr val="393A45"/>
                </a:solidFill>
                <a:effectLst/>
                <a:latin typeface="Manrope"/>
              </a:rPr>
              <a:t> </a:t>
            </a:r>
            <a:r>
              <a:rPr lang="ru-RU" sz="1400" b="0" i="0" dirty="0" err="1">
                <a:solidFill>
                  <a:srgbClr val="393A45"/>
                </a:solidFill>
                <a:effectLst/>
                <a:latin typeface="Manrope"/>
              </a:rPr>
              <a:t>кызы</a:t>
            </a:r>
            <a:r>
              <a:rPr lang="ru-RU" sz="1400" b="0" i="0" dirty="0">
                <a:solidFill>
                  <a:srgbClr val="393A45"/>
                </a:solidFill>
                <a:effectLst/>
                <a:latin typeface="Manrope"/>
              </a:rPr>
              <a:t> </a:t>
            </a:r>
            <a:r>
              <a:rPr lang="ru-RU" sz="1400" b="0" i="0" dirty="0" err="1">
                <a:solidFill>
                  <a:srgbClr val="393A45"/>
                </a:solidFill>
                <a:effectLst/>
                <a:latin typeface="Manrope"/>
              </a:rPr>
              <a:t>Мырзайым</a:t>
            </a:r>
            <a:r>
              <a:rPr lang="ru-RU" sz="1400" b="0" i="0" dirty="0">
                <a:solidFill>
                  <a:srgbClr val="393A45"/>
                </a:solidFill>
                <a:effectLst/>
                <a:latin typeface="Manrope"/>
              </a:rPr>
              <a:t>, </a:t>
            </a:r>
            <a:r>
              <a:rPr lang="ru-RU" sz="1400" b="0" i="0" dirty="0" err="1">
                <a:solidFill>
                  <a:srgbClr val="393A45"/>
                </a:solidFill>
                <a:effectLst/>
                <a:latin typeface="Manrope"/>
              </a:rPr>
              <a:t>Ороскулова</a:t>
            </a:r>
            <a:r>
              <a:rPr lang="ru-RU" sz="1400" b="0" i="0" dirty="0">
                <a:solidFill>
                  <a:srgbClr val="393A45"/>
                </a:solidFill>
                <a:effectLst/>
                <a:latin typeface="Manrope"/>
              </a:rPr>
              <a:t> </a:t>
            </a:r>
            <a:r>
              <a:rPr lang="ru-RU" sz="1400" b="0" i="0" dirty="0" err="1">
                <a:solidFill>
                  <a:srgbClr val="393A45"/>
                </a:solidFill>
                <a:effectLst/>
                <a:latin typeface="Manrope"/>
              </a:rPr>
              <a:t>Толганай</a:t>
            </a:r>
            <a:r>
              <a:rPr lang="ru-RU" sz="1400" b="0" i="0" dirty="0">
                <a:solidFill>
                  <a:srgbClr val="393A45"/>
                </a:solidFill>
                <a:effectLst/>
                <a:latin typeface="Manrope"/>
              </a:rPr>
              <a:t>, </a:t>
            </a:r>
            <a:r>
              <a:rPr lang="ru-RU" sz="1400" b="0" i="0" dirty="0" err="1">
                <a:solidFill>
                  <a:srgbClr val="393A45"/>
                </a:solidFill>
                <a:effectLst/>
                <a:latin typeface="Manrope"/>
              </a:rPr>
              <a:t>Алмазбекова</a:t>
            </a:r>
            <a:r>
              <a:rPr lang="ru-RU" sz="1400" b="0" i="0" dirty="0">
                <a:solidFill>
                  <a:srgbClr val="393A45"/>
                </a:solidFill>
                <a:effectLst/>
                <a:latin typeface="Manrope"/>
              </a:rPr>
              <a:t> Мадина, Михин Глеб, Чернышова Арина, Легонький Игорь</a:t>
            </a:r>
          </a:p>
          <a:p>
            <a:r>
              <a:rPr lang="en-US" sz="1400" dirty="0">
                <a:hlinkClick r:id="rId11"/>
              </a:rPr>
              <a:t>https://www.youtube.com/watch?v=MyAElfHgBz4</a:t>
            </a:r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9B277EE-BA5A-EAFA-13F3-B0001ECAF7C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833" y="1748457"/>
            <a:ext cx="216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024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615</TotalTime>
  <Words>390</Words>
  <Application>Microsoft Office PowerPoint</Application>
  <PresentationFormat>Широкоэкранный</PresentationFormat>
  <Paragraphs>69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ITC Avant Garde Gothic Demi</vt:lpstr>
      <vt:lpstr>Manrope</vt:lpstr>
      <vt:lpstr>Montserrat SemiBold</vt:lpstr>
      <vt:lpstr>Тема Office</vt:lpstr>
      <vt:lpstr>  СТУДЕНЧЕСКИЙ ИСТОРИЧЕСКИЙ КЛУБ «БЕРКУТ»                                                               Председатель клуба Юлия Новалишина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презентаций КРСУ</dc:title>
  <dc:creator>Admin Admin</dc:creator>
  <cp:lastModifiedBy>Леонид сумароков</cp:lastModifiedBy>
  <cp:revision>18</cp:revision>
  <dcterms:created xsi:type="dcterms:W3CDTF">2025-12-02T04:44:13Z</dcterms:created>
  <dcterms:modified xsi:type="dcterms:W3CDTF">2026-09-11T08:43:07Z</dcterms:modified>
</cp:coreProperties>
</file>