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 Admin" userId="f7b873ba5644fa6c" providerId="LiveId" clId="{679FCBF3-6363-4BD4-A997-34D93AC7B4EA}"/>
    <pc:docChg chg="undo custSel addSld delSld modSld sldOrd">
      <pc:chgData name="Admin Admin" userId="f7b873ba5644fa6c" providerId="LiveId" clId="{679FCBF3-6363-4BD4-A997-34D93AC7B4EA}" dt="2025-12-02T06:13:48.825" v="726" actId="1076"/>
      <pc:docMkLst>
        <pc:docMk/>
      </pc:docMkLst>
      <pc:sldChg chg="addSp delSp modSp new mod chgLayout">
        <pc:chgData name="Admin Admin" userId="f7b873ba5644fa6c" providerId="LiveId" clId="{679FCBF3-6363-4BD4-A997-34D93AC7B4EA}" dt="2025-12-02T06:09:15.871" v="679" actId="478"/>
        <pc:sldMkLst>
          <pc:docMk/>
          <pc:sldMk cId="1998408056" sldId="256"/>
        </pc:sldMkLst>
        <pc:spChg chg="del">
          <ac:chgData name="Admin Admin" userId="f7b873ba5644fa6c" providerId="LiveId" clId="{679FCBF3-6363-4BD4-A997-34D93AC7B4EA}" dt="2025-12-02T04:44:26.680" v="1" actId="478"/>
          <ac:spMkLst>
            <pc:docMk/>
            <pc:sldMk cId="1998408056" sldId="256"/>
            <ac:spMk id="2" creationId="{4E0356C2-2F94-460C-BB55-2DD0818AD3BF}"/>
          </ac:spMkLst>
        </pc:spChg>
        <pc:spChg chg="del">
          <ac:chgData name="Admin Admin" userId="f7b873ba5644fa6c" providerId="LiveId" clId="{679FCBF3-6363-4BD4-A997-34D93AC7B4EA}" dt="2025-12-02T04:44:29.470" v="2" actId="478"/>
          <ac:spMkLst>
            <pc:docMk/>
            <pc:sldMk cId="1998408056" sldId="256"/>
            <ac:spMk id="3" creationId="{E48EB243-D69A-484C-8756-FF5CCC0E6026}"/>
          </ac:spMkLst>
        </pc:spChg>
        <pc:spChg chg="add del mod">
          <ac:chgData name="Admin Admin" userId="f7b873ba5644fa6c" providerId="LiveId" clId="{679FCBF3-6363-4BD4-A997-34D93AC7B4EA}" dt="2025-12-02T04:44:46.058" v="4" actId="6264"/>
          <ac:spMkLst>
            <pc:docMk/>
            <pc:sldMk cId="1998408056" sldId="256"/>
            <ac:spMk id="4" creationId="{D4F734F5-7528-420B-82F6-4E8AEB80434C}"/>
          </ac:spMkLst>
        </pc:spChg>
        <pc:spChg chg="add del mod">
          <ac:chgData name="Admin Admin" userId="f7b873ba5644fa6c" providerId="LiveId" clId="{679FCBF3-6363-4BD4-A997-34D93AC7B4EA}" dt="2025-12-02T04:44:46.058" v="4" actId="6264"/>
          <ac:spMkLst>
            <pc:docMk/>
            <pc:sldMk cId="1998408056" sldId="256"/>
            <ac:spMk id="5" creationId="{2BEA79E6-3FFF-4648-B7BF-FCEDDFB22FEB}"/>
          </ac:spMkLst>
        </pc:spChg>
        <pc:spChg chg="add mod">
          <ac:chgData name="Admin Admin" userId="f7b873ba5644fa6c" providerId="LiveId" clId="{679FCBF3-6363-4BD4-A997-34D93AC7B4EA}" dt="2025-12-02T05:20:47.234" v="367" actId="1076"/>
          <ac:spMkLst>
            <pc:docMk/>
            <pc:sldMk cId="1998408056" sldId="256"/>
            <ac:spMk id="13" creationId="{933EDAC7-E3F3-48BA-B9B1-EFABC79C75CD}"/>
          </ac:spMkLst>
        </pc:spChg>
        <pc:spChg chg="add mod">
          <ac:chgData name="Admin Admin" userId="f7b873ba5644fa6c" providerId="LiveId" clId="{679FCBF3-6363-4BD4-A997-34D93AC7B4EA}" dt="2025-12-02T06:00:52.863" v="601" actId="1076"/>
          <ac:spMkLst>
            <pc:docMk/>
            <pc:sldMk cId="1998408056" sldId="256"/>
            <ac:spMk id="14" creationId="{FFFA3509-97AD-43F5-B124-669DE3F3EE51}"/>
          </ac:spMkLst>
        </pc:spChg>
        <pc:spChg chg="add mod">
          <ac:chgData name="Admin Admin" userId="f7b873ba5644fa6c" providerId="LiveId" clId="{679FCBF3-6363-4BD4-A997-34D93AC7B4EA}" dt="2025-12-02T06:00:42.211" v="598" actId="1076"/>
          <ac:spMkLst>
            <pc:docMk/>
            <pc:sldMk cId="1998408056" sldId="256"/>
            <ac:spMk id="15" creationId="{2EE72887-5343-47DC-9941-1ECC9A7152E7}"/>
          </ac:spMkLst>
        </pc:spChg>
        <pc:spChg chg="add del mod">
          <ac:chgData name="Admin Admin" userId="f7b873ba5644fa6c" providerId="LiveId" clId="{679FCBF3-6363-4BD4-A997-34D93AC7B4EA}" dt="2025-12-02T05:15:01.997" v="267" actId="478"/>
          <ac:spMkLst>
            <pc:docMk/>
            <pc:sldMk cId="1998408056" sldId="256"/>
            <ac:spMk id="16" creationId="{6B0C2C67-8C2F-49E4-8A55-8C9AFA8ABD39}"/>
          </ac:spMkLst>
        </pc:spChg>
        <pc:spChg chg="add mod">
          <ac:chgData name="Admin Admin" userId="f7b873ba5644fa6c" providerId="LiveId" clId="{679FCBF3-6363-4BD4-A997-34D93AC7B4EA}" dt="2025-12-02T05:20:47.234" v="367" actId="1076"/>
          <ac:spMkLst>
            <pc:docMk/>
            <pc:sldMk cId="1998408056" sldId="256"/>
            <ac:spMk id="20" creationId="{8F6588E5-98EE-41A2-87E8-FE3731629B03}"/>
          </ac:spMkLst>
        </pc:spChg>
        <pc:spChg chg="add mod">
          <ac:chgData name="Admin Admin" userId="f7b873ba5644fa6c" providerId="LiveId" clId="{679FCBF3-6363-4BD4-A997-34D93AC7B4EA}" dt="2025-12-02T06:01:02.532" v="603" actId="1076"/>
          <ac:spMkLst>
            <pc:docMk/>
            <pc:sldMk cId="1998408056" sldId="256"/>
            <ac:spMk id="21" creationId="{C6D7AE70-5CB5-423D-86B5-CB299D8C3350}"/>
          </ac:spMkLst>
        </pc:spChg>
        <pc:spChg chg="add mod">
          <ac:chgData name="Admin Admin" userId="f7b873ba5644fa6c" providerId="LiveId" clId="{679FCBF3-6363-4BD4-A997-34D93AC7B4EA}" dt="2025-12-02T06:00:42.211" v="598" actId="1076"/>
          <ac:spMkLst>
            <pc:docMk/>
            <pc:sldMk cId="1998408056" sldId="256"/>
            <ac:spMk id="22" creationId="{AD67A40D-86E8-4EFB-9327-4290402AC199}"/>
          </ac:spMkLst>
        </pc:spChg>
        <pc:graphicFrameChg chg="add mod">
          <ac:chgData name="Admin Admin" userId="f7b873ba5644fa6c" providerId="LiveId" clId="{679FCBF3-6363-4BD4-A997-34D93AC7B4EA}" dt="2025-12-02T05:19:48.772" v="360" actId="14100"/>
          <ac:graphicFrameMkLst>
            <pc:docMk/>
            <pc:sldMk cId="1998408056" sldId="256"/>
            <ac:graphicFrameMk id="19" creationId="{DF2F0A23-1B7F-41C8-9618-78CFA387B571}"/>
          </ac:graphicFrameMkLst>
        </pc:graphicFrameChg>
        <pc:picChg chg="add mod">
          <ac:chgData name="Admin Admin" userId="f7b873ba5644fa6c" providerId="LiveId" clId="{679FCBF3-6363-4BD4-A997-34D93AC7B4EA}" dt="2025-12-02T05:20:16.318" v="362" actId="1076"/>
          <ac:picMkLst>
            <pc:docMk/>
            <pc:sldMk cId="1998408056" sldId="256"/>
            <ac:picMk id="7" creationId="{181A4FA3-F239-421B-A63F-9CA2F4A49EF7}"/>
          </ac:picMkLst>
        </pc:picChg>
        <pc:picChg chg="add del">
          <ac:chgData name="Admin Admin" userId="f7b873ba5644fa6c" providerId="LiveId" clId="{679FCBF3-6363-4BD4-A997-34D93AC7B4EA}" dt="2025-12-02T04:52:07.024" v="83" actId="478"/>
          <ac:picMkLst>
            <pc:docMk/>
            <pc:sldMk cId="1998408056" sldId="256"/>
            <ac:picMk id="8" creationId="{DE489FA4-3CB8-430E-90D4-C19107FB028C}"/>
          </ac:picMkLst>
        </pc:picChg>
        <pc:picChg chg="add mod">
          <ac:chgData name="Admin Admin" userId="f7b873ba5644fa6c" providerId="LiveId" clId="{679FCBF3-6363-4BD4-A997-34D93AC7B4EA}" dt="2025-12-02T05:20:47.234" v="367" actId="1076"/>
          <ac:picMkLst>
            <pc:docMk/>
            <pc:sldMk cId="1998408056" sldId="256"/>
            <ac:picMk id="10" creationId="{5BFB0FE9-F5CF-4332-BA6C-2B28BEF58044}"/>
          </ac:picMkLst>
        </pc:picChg>
        <pc:picChg chg="add mod">
          <ac:chgData name="Admin Admin" userId="f7b873ba5644fa6c" providerId="LiveId" clId="{679FCBF3-6363-4BD4-A997-34D93AC7B4EA}" dt="2025-12-02T05:20:47.234" v="367" actId="1076"/>
          <ac:picMkLst>
            <pc:docMk/>
            <pc:sldMk cId="1998408056" sldId="256"/>
            <ac:picMk id="12" creationId="{21A7D71B-B399-47A2-A202-CA5CEEA94A1D}"/>
          </ac:picMkLst>
        </pc:picChg>
        <pc:picChg chg="add del mod">
          <ac:chgData name="Admin Admin" userId="f7b873ba5644fa6c" providerId="LiveId" clId="{679FCBF3-6363-4BD4-A997-34D93AC7B4EA}" dt="2025-12-02T06:09:15.871" v="679" actId="478"/>
          <ac:picMkLst>
            <pc:docMk/>
            <pc:sldMk cId="1998408056" sldId="256"/>
            <ac:picMk id="16" creationId="{FA372B4F-FBCC-4D01-912B-F67077FA8F10}"/>
          </ac:picMkLst>
        </pc:picChg>
      </pc:sldChg>
      <pc:sldChg chg="delSp new del mod">
        <pc:chgData name="Admin Admin" userId="f7b873ba5644fa6c" providerId="LiveId" clId="{679FCBF3-6363-4BD4-A997-34D93AC7B4EA}" dt="2025-12-02T05:26:46.192" v="391" actId="47"/>
        <pc:sldMkLst>
          <pc:docMk/>
          <pc:sldMk cId="740383755" sldId="257"/>
        </pc:sldMkLst>
        <pc:spChg chg="del">
          <ac:chgData name="Admin Admin" userId="f7b873ba5644fa6c" providerId="LiveId" clId="{679FCBF3-6363-4BD4-A997-34D93AC7B4EA}" dt="2025-12-02T04:44:52.332" v="6" actId="478"/>
          <ac:spMkLst>
            <pc:docMk/>
            <pc:sldMk cId="740383755" sldId="257"/>
            <ac:spMk id="2" creationId="{92D71A3F-DD52-494E-A43E-B26BF0649FBD}"/>
          </ac:spMkLst>
        </pc:spChg>
        <pc:spChg chg="del">
          <ac:chgData name="Admin Admin" userId="f7b873ba5644fa6c" providerId="LiveId" clId="{679FCBF3-6363-4BD4-A997-34D93AC7B4EA}" dt="2025-12-02T04:44:53.546" v="7" actId="478"/>
          <ac:spMkLst>
            <pc:docMk/>
            <pc:sldMk cId="740383755" sldId="257"/>
            <ac:spMk id="3" creationId="{1B1DF4B9-80B3-4E3D-AB0F-E4D2406555AE}"/>
          </ac:spMkLst>
        </pc:spChg>
      </pc:sldChg>
      <pc:sldChg chg="add del">
        <pc:chgData name="Admin Admin" userId="f7b873ba5644fa6c" providerId="LiveId" clId="{679FCBF3-6363-4BD4-A997-34D93AC7B4EA}" dt="2025-12-02T05:26:37.485" v="389" actId="47"/>
        <pc:sldMkLst>
          <pc:docMk/>
          <pc:sldMk cId="4260512192" sldId="258"/>
        </pc:sldMkLst>
      </pc:sldChg>
      <pc:sldChg chg="add del">
        <pc:chgData name="Admin Admin" userId="f7b873ba5644fa6c" providerId="LiveId" clId="{679FCBF3-6363-4BD4-A997-34D93AC7B4EA}" dt="2025-12-02T05:26:36.934" v="388" actId="47"/>
        <pc:sldMkLst>
          <pc:docMk/>
          <pc:sldMk cId="325878829" sldId="259"/>
        </pc:sldMkLst>
      </pc:sldChg>
      <pc:sldChg chg="add del">
        <pc:chgData name="Admin Admin" userId="f7b873ba5644fa6c" providerId="LiveId" clId="{679FCBF3-6363-4BD4-A997-34D93AC7B4EA}" dt="2025-12-02T05:26:36.427" v="387" actId="47"/>
        <pc:sldMkLst>
          <pc:docMk/>
          <pc:sldMk cId="2770160466" sldId="260"/>
        </pc:sldMkLst>
      </pc:sldChg>
      <pc:sldChg chg="addSp delSp modSp add mod ord">
        <pc:chgData name="Admin Admin" userId="f7b873ba5644fa6c" providerId="LiveId" clId="{679FCBF3-6363-4BD4-A997-34D93AC7B4EA}" dt="2025-12-02T06:01:40.233" v="621" actId="14100"/>
        <pc:sldMkLst>
          <pc:docMk/>
          <pc:sldMk cId="2962173236" sldId="261"/>
        </pc:sldMkLst>
        <pc:spChg chg="add mod">
          <ac:chgData name="Admin Admin" userId="f7b873ba5644fa6c" providerId="LiveId" clId="{679FCBF3-6363-4BD4-A997-34D93AC7B4EA}" dt="2025-12-02T04:53:11.147" v="89" actId="1076"/>
          <ac:spMkLst>
            <pc:docMk/>
            <pc:sldMk cId="2962173236" sldId="261"/>
            <ac:spMk id="7" creationId="{01F4AB0D-232E-4239-A4E1-3BD5BF987546}"/>
          </ac:spMkLst>
        </pc:spChg>
        <pc:spChg chg="add mod">
          <ac:chgData name="Admin Admin" userId="f7b873ba5644fa6c" providerId="LiveId" clId="{679FCBF3-6363-4BD4-A997-34D93AC7B4EA}" dt="2025-12-02T04:53:56.667" v="112" actId="1076"/>
          <ac:spMkLst>
            <pc:docMk/>
            <pc:sldMk cId="2962173236" sldId="261"/>
            <ac:spMk id="8" creationId="{8832CF6D-FC94-4188-98FA-E45F83753FF9}"/>
          </ac:spMkLst>
        </pc:spChg>
        <pc:picChg chg="add mod">
          <ac:chgData name="Admin Admin" userId="f7b873ba5644fa6c" providerId="LiveId" clId="{679FCBF3-6363-4BD4-A997-34D93AC7B4EA}" dt="2025-12-02T04:53:19.522" v="96" actId="1076"/>
          <ac:picMkLst>
            <pc:docMk/>
            <pc:sldMk cId="2962173236" sldId="261"/>
            <ac:picMk id="3" creationId="{1F984627-2648-43DD-9104-8C969DDB4967}"/>
          </ac:picMkLst>
        </pc:picChg>
        <pc:picChg chg="add del mod">
          <ac:chgData name="Admin Admin" userId="f7b873ba5644fa6c" providerId="LiveId" clId="{679FCBF3-6363-4BD4-A997-34D93AC7B4EA}" dt="2025-12-02T04:46:27.814" v="15" actId="478"/>
          <ac:picMkLst>
            <pc:docMk/>
            <pc:sldMk cId="2962173236" sldId="261"/>
            <ac:picMk id="4" creationId="{E766CA9E-2BC4-4F80-9462-1717D3CB9019}"/>
          </ac:picMkLst>
        </pc:picChg>
        <pc:picChg chg="add mod">
          <ac:chgData name="Admin Admin" userId="f7b873ba5644fa6c" providerId="LiveId" clId="{679FCBF3-6363-4BD4-A997-34D93AC7B4EA}" dt="2025-12-02T06:01:40.233" v="621" actId="14100"/>
          <ac:picMkLst>
            <pc:docMk/>
            <pc:sldMk cId="2962173236" sldId="261"/>
            <ac:picMk id="6" creationId="{69348992-9C7E-45EB-A235-DE58F819E60E}"/>
          </ac:picMkLst>
        </pc:picChg>
      </pc:sldChg>
      <pc:sldChg chg="addSp delSp modSp new del mod">
        <pc:chgData name="Admin Admin" userId="f7b873ba5644fa6c" providerId="LiveId" clId="{679FCBF3-6363-4BD4-A997-34D93AC7B4EA}" dt="2025-12-02T05:26:32.458" v="386" actId="47"/>
        <pc:sldMkLst>
          <pc:docMk/>
          <pc:sldMk cId="2327198710" sldId="262"/>
        </pc:sldMkLst>
        <pc:spChg chg="del mod">
          <ac:chgData name="Admin Admin" userId="f7b873ba5644fa6c" providerId="LiveId" clId="{679FCBF3-6363-4BD4-A997-34D93AC7B4EA}" dt="2025-12-02T05:23:37.385" v="378" actId="478"/>
          <ac:spMkLst>
            <pc:docMk/>
            <pc:sldMk cId="2327198710" sldId="262"/>
            <ac:spMk id="2" creationId="{37C73D4E-6777-4E5D-ADC9-CF698254EA34}"/>
          </ac:spMkLst>
        </pc:spChg>
        <pc:spChg chg="del">
          <ac:chgData name="Admin Admin" userId="f7b873ba5644fa6c" providerId="LiveId" clId="{679FCBF3-6363-4BD4-A997-34D93AC7B4EA}" dt="2025-12-02T05:23:38.389" v="379" actId="478"/>
          <ac:spMkLst>
            <pc:docMk/>
            <pc:sldMk cId="2327198710" sldId="262"/>
            <ac:spMk id="3" creationId="{FA7895D9-E057-487E-938E-69706DDCA489}"/>
          </ac:spMkLst>
        </pc:spChg>
        <pc:spChg chg="add mod">
          <ac:chgData name="Admin Admin" userId="f7b873ba5644fa6c" providerId="LiveId" clId="{679FCBF3-6363-4BD4-A997-34D93AC7B4EA}" dt="2025-12-02T05:24:38.940" v="385" actId="14100"/>
          <ac:spMkLst>
            <pc:docMk/>
            <pc:sldMk cId="2327198710" sldId="262"/>
            <ac:spMk id="7" creationId="{647340F7-6D77-4412-A448-C229872DF814}"/>
          </ac:spMkLst>
        </pc:spChg>
        <pc:picChg chg="add mod">
          <ac:chgData name="Admin Admin" userId="f7b873ba5644fa6c" providerId="LiveId" clId="{679FCBF3-6363-4BD4-A997-34D93AC7B4EA}" dt="2025-12-02T05:23:39.362" v="380"/>
          <ac:picMkLst>
            <pc:docMk/>
            <pc:sldMk cId="2327198710" sldId="262"/>
            <ac:picMk id="4" creationId="{B3879769-F994-4F77-A0D7-6AA9C8E911C9}"/>
          </ac:picMkLst>
        </pc:picChg>
        <pc:picChg chg="add mod">
          <ac:chgData name="Admin Admin" userId="f7b873ba5644fa6c" providerId="LiveId" clId="{679FCBF3-6363-4BD4-A997-34D93AC7B4EA}" dt="2025-12-02T05:23:39.362" v="380"/>
          <ac:picMkLst>
            <pc:docMk/>
            <pc:sldMk cId="2327198710" sldId="262"/>
            <ac:picMk id="5" creationId="{7A397D51-05F9-4F10-943B-3D4831861D73}"/>
          </ac:picMkLst>
        </pc:picChg>
        <pc:picChg chg="add mod">
          <ac:chgData name="Admin Admin" userId="f7b873ba5644fa6c" providerId="LiveId" clId="{679FCBF3-6363-4BD4-A997-34D93AC7B4EA}" dt="2025-12-02T05:23:39.362" v="380"/>
          <ac:picMkLst>
            <pc:docMk/>
            <pc:sldMk cId="2327198710" sldId="262"/>
            <ac:picMk id="6" creationId="{BC041894-DF95-4C8E-A8D0-AE56B0390547}"/>
          </ac:picMkLst>
        </pc:picChg>
      </pc:sldChg>
      <pc:sldChg chg="addSp delSp modSp add mod ord">
        <pc:chgData name="Admin Admin" userId="f7b873ba5644fa6c" providerId="LiveId" clId="{679FCBF3-6363-4BD4-A997-34D93AC7B4EA}" dt="2025-12-02T06:05:24.408" v="675" actId="167"/>
        <pc:sldMkLst>
          <pc:docMk/>
          <pc:sldMk cId="4136104317" sldId="262"/>
        </pc:sldMkLst>
        <pc:spChg chg="mod">
          <ac:chgData name="Admin Admin" userId="f7b873ba5644fa6c" providerId="LiveId" clId="{679FCBF3-6363-4BD4-A997-34D93AC7B4EA}" dt="2025-12-02T05:27:12.706" v="420" actId="1076"/>
          <ac:spMkLst>
            <pc:docMk/>
            <pc:sldMk cId="4136104317" sldId="262"/>
            <ac:spMk id="7" creationId="{01F4AB0D-232E-4239-A4E1-3BD5BF987546}"/>
          </ac:spMkLst>
        </pc:spChg>
        <pc:spChg chg="del">
          <ac:chgData name="Admin Admin" userId="f7b873ba5644fa6c" providerId="LiveId" clId="{679FCBF3-6363-4BD4-A997-34D93AC7B4EA}" dt="2025-12-02T05:27:01.323" v="416" actId="478"/>
          <ac:spMkLst>
            <pc:docMk/>
            <pc:sldMk cId="4136104317" sldId="262"/>
            <ac:spMk id="8" creationId="{8832CF6D-FC94-4188-98FA-E45F83753FF9}"/>
          </ac:spMkLst>
        </pc:spChg>
        <pc:picChg chg="del mod">
          <ac:chgData name="Admin Admin" userId="f7b873ba5644fa6c" providerId="LiveId" clId="{679FCBF3-6363-4BD4-A997-34D93AC7B4EA}" dt="2025-12-02T06:05:11.626" v="673" actId="478"/>
          <ac:picMkLst>
            <pc:docMk/>
            <pc:sldMk cId="4136104317" sldId="262"/>
            <ac:picMk id="3" creationId="{1F984627-2648-43DD-9104-8C969DDB4967}"/>
          </ac:picMkLst>
        </pc:picChg>
        <pc:picChg chg="add mod ord">
          <ac:chgData name="Admin Admin" userId="f7b873ba5644fa6c" providerId="LiveId" clId="{679FCBF3-6363-4BD4-A997-34D93AC7B4EA}" dt="2025-12-02T06:05:24.408" v="675" actId="167"/>
          <ac:picMkLst>
            <pc:docMk/>
            <pc:sldMk cId="4136104317" sldId="262"/>
            <ac:picMk id="5" creationId="{18504142-3C50-4A4A-B75E-C818438E6A23}"/>
          </ac:picMkLst>
        </pc:picChg>
        <pc:picChg chg="del">
          <ac:chgData name="Admin Admin" userId="f7b873ba5644fa6c" providerId="LiveId" clId="{679FCBF3-6363-4BD4-A997-34D93AC7B4EA}" dt="2025-12-02T06:05:10.645" v="672" actId="478"/>
          <ac:picMkLst>
            <pc:docMk/>
            <pc:sldMk cId="4136104317" sldId="262"/>
            <ac:picMk id="6" creationId="{69348992-9C7E-45EB-A235-DE58F819E60E}"/>
          </ac:picMkLst>
        </pc:picChg>
        <pc:picChg chg="add mod">
          <ac:chgData name="Admin Admin" userId="f7b873ba5644fa6c" providerId="LiveId" clId="{679FCBF3-6363-4BD4-A997-34D93AC7B4EA}" dt="2025-12-02T06:05:19.737" v="674"/>
          <ac:picMkLst>
            <pc:docMk/>
            <pc:sldMk cId="4136104317" sldId="262"/>
            <ac:picMk id="8" creationId="{6949FA19-1B1B-4CC7-969D-2339F2873E43}"/>
          </ac:picMkLst>
        </pc:picChg>
      </pc:sldChg>
      <pc:sldChg chg="addSp delSp modSp add mod">
        <pc:chgData name="Admin Admin" userId="f7b873ba5644fa6c" providerId="LiveId" clId="{679FCBF3-6363-4BD4-A997-34D93AC7B4EA}" dt="2025-12-02T06:05:46.444" v="676"/>
        <pc:sldMkLst>
          <pc:docMk/>
          <pc:sldMk cId="1758979258" sldId="263"/>
        </pc:sldMkLst>
        <pc:spChg chg="add del mod">
          <ac:chgData name="Admin Admin" userId="f7b873ba5644fa6c" providerId="LiveId" clId="{679FCBF3-6363-4BD4-A997-34D93AC7B4EA}" dt="2025-12-02T05:27:34.417" v="426" actId="478"/>
          <ac:spMkLst>
            <pc:docMk/>
            <pc:sldMk cId="1758979258" sldId="263"/>
            <ac:spMk id="4" creationId="{A0EC422C-2532-45C9-BEF4-BB9F0B8F6A29}"/>
          </ac:spMkLst>
        </pc:spChg>
        <pc:spChg chg="del mod">
          <ac:chgData name="Admin Admin" userId="f7b873ba5644fa6c" providerId="LiveId" clId="{679FCBF3-6363-4BD4-A997-34D93AC7B4EA}" dt="2025-12-02T05:27:29.563" v="425" actId="478"/>
          <ac:spMkLst>
            <pc:docMk/>
            <pc:sldMk cId="1758979258" sldId="263"/>
            <ac:spMk id="7" creationId="{01F4AB0D-232E-4239-A4E1-3BD5BF987546}"/>
          </ac:spMkLst>
        </pc:spChg>
        <pc:spChg chg="del mod">
          <ac:chgData name="Admin Admin" userId="f7b873ba5644fa6c" providerId="LiveId" clId="{679FCBF3-6363-4BD4-A997-34D93AC7B4EA}" dt="2025-12-02T05:27:27.780" v="424" actId="478"/>
          <ac:spMkLst>
            <pc:docMk/>
            <pc:sldMk cId="1758979258" sldId="263"/>
            <ac:spMk id="8" creationId="{8832CF6D-FC94-4188-98FA-E45F83753FF9}"/>
          </ac:spMkLst>
        </pc:spChg>
        <pc:spChg chg="add del mod">
          <ac:chgData name="Admin Admin" userId="f7b873ba5644fa6c" providerId="LiveId" clId="{679FCBF3-6363-4BD4-A997-34D93AC7B4EA}" dt="2025-12-02T05:50:53.675" v="563" actId="478"/>
          <ac:spMkLst>
            <pc:docMk/>
            <pc:sldMk cId="1758979258" sldId="263"/>
            <ac:spMk id="73" creationId="{5EFA068C-9347-47EF-AD2B-7DEB77189F5A}"/>
          </ac:spMkLst>
        </pc:spChg>
        <pc:spChg chg="add del mod">
          <ac:chgData name="Admin Admin" userId="f7b873ba5644fa6c" providerId="LiveId" clId="{679FCBF3-6363-4BD4-A997-34D93AC7B4EA}" dt="2025-12-02T05:51:00.940" v="564" actId="478"/>
          <ac:spMkLst>
            <pc:docMk/>
            <pc:sldMk cId="1758979258" sldId="263"/>
            <ac:spMk id="75" creationId="{0A154075-6CD5-4517-A945-5B034713F6C1}"/>
          </ac:spMkLst>
        </pc:spChg>
        <pc:spChg chg="add mod">
          <ac:chgData name="Admin Admin" userId="f7b873ba5644fa6c" providerId="LiveId" clId="{679FCBF3-6363-4BD4-A997-34D93AC7B4EA}" dt="2025-12-02T05:51:34.101" v="594" actId="20577"/>
          <ac:spMkLst>
            <pc:docMk/>
            <pc:sldMk cId="1758979258" sldId="263"/>
            <ac:spMk id="76" creationId="{B70EC412-4CC6-4F34-936D-8056C1279895}"/>
          </ac:spMkLst>
        </pc:spChg>
        <pc:picChg chg="del">
          <ac:chgData name="Admin Admin" userId="f7b873ba5644fa6c" providerId="LiveId" clId="{679FCBF3-6363-4BD4-A997-34D93AC7B4EA}" dt="2025-12-02T05:27:36.607" v="427" actId="478"/>
          <ac:picMkLst>
            <pc:docMk/>
            <pc:sldMk cId="1758979258" sldId="263"/>
            <ac:picMk id="3" creationId="{1F984627-2648-43DD-9104-8C969DDB4967}"/>
          </ac:picMkLst>
        </pc:picChg>
        <pc:picChg chg="add mod">
          <ac:chgData name="Admin Admin" userId="f7b873ba5644fa6c" providerId="LiveId" clId="{679FCBF3-6363-4BD4-A997-34D93AC7B4EA}" dt="2025-12-02T05:50:29.383" v="559" actId="1076"/>
          <ac:picMkLst>
            <pc:docMk/>
            <pc:sldMk cId="1758979258" sldId="263"/>
            <ac:picMk id="9" creationId="{7D81E5ED-E60D-4DFB-B9AA-A9D2C0AC0B71}"/>
          </ac:picMkLst>
        </pc:picChg>
        <pc:picChg chg="add del mod">
          <ac:chgData name="Admin Admin" userId="f7b873ba5644fa6c" providerId="LiveId" clId="{679FCBF3-6363-4BD4-A997-34D93AC7B4EA}" dt="2025-12-02T05:45:18.258" v="448" actId="478"/>
          <ac:picMkLst>
            <pc:docMk/>
            <pc:sldMk cId="1758979258" sldId="263"/>
            <ac:picMk id="10" creationId="{6ED7E0E2-E016-4555-ACF4-B3F59E21F9E2}"/>
          </ac:picMkLst>
        </pc:picChg>
        <pc:picChg chg="add del mod">
          <ac:chgData name="Admin Admin" userId="f7b873ba5644fa6c" providerId="LiveId" clId="{679FCBF3-6363-4BD4-A997-34D93AC7B4EA}" dt="2025-12-02T05:45:17.789" v="447" actId="478"/>
          <ac:picMkLst>
            <pc:docMk/>
            <pc:sldMk cId="1758979258" sldId="263"/>
            <ac:picMk id="12" creationId="{D786A8F6-7167-436C-840E-32269C0D6525}"/>
          </ac:picMkLst>
        </pc:picChg>
        <pc:picChg chg="add del mod">
          <ac:chgData name="Admin Admin" userId="f7b873ba5644fa6c" providerId="LiveId" clId="{679FCBF3-6363-4BD4-A997-34D93AC7B4EA}" dt="2025-12-02T05:45:17.340" v="446" actId="478"/>
          <ac:picMkLst>
            <pc:docMk/>
            <pc:sldMk cId="1758979258" sldId="263"/>
            <ac:picMk id="14" creationId="{0C5D1598-9E37-4272-86C3-69567F5EFB5C}"/>
          </ac:picMkLst>
        </pc:picChg>
        <pc:picChg chg="add del mod">
          <ac:chgData name="Admin Admin" userId="f7b873ba5644fa6c" providerId="LiveId" clId="{679FCBF3-6363-4BD4-A997-34D93AC7B4EA}" dt="2025-12-02T05:45:16.955" v="445" actId="478"/>
          <ac:picMkLst>
            <pc:docMk/>
            <pc:sldMk cId="1758979258" sldId="263"/>
            <ac:picMk id="16" creationId="{90E76235-7048-4045-96C8-C44CF99B2166}"/>
          </ac:picMkLst>
        </pc:picChg>
        <pc:picChg chg="add del mod">
          <ac:chgData name="Admin Admin" userId="f7b873ba5644fa6c" providerId="LiveId" clId="{679FCBF3-6363-4BD4-A997-34D93AC7B4EA}" dt="2025-12-02T05:45:16.553" v="444" actId="478"/>
          <ac:picMkLst>
            <pc:docMk/>
            <pc:sldMk cId="1758979258" sldId="263"/>
            <ac:picMk id="18" creationId="{68442826-04A7-45AC-8D82-08105E829337}"/>
          </ac:picMkLst>
        </pc:picChg>
        <pc:picChg chg="add del mod">
          <ac:chgData name="Admin Admin" userId="f7b873ba5644fa6c" providerId="LiveId" clId="{679FCBF3-6363-4BD4-A997-34D93AC7B4EA}" dt="2025-12-02T05:45:16.204" v="443" actId="478"/>
          <ac:picMkLst>
            <pc:docMk/>
            <pc:sldMk cId="1758979258" sldId="263"/>
            <ac:picMk id="20" creationId="{D241E24F-D670-44EE-B495-C5387CB0DA7D}"/>
          </ac:picMkLst>
        </pc:picChg>
        <pc:picChg chg="add mod">
          <ac:chgData name="Admin Admin" userId="f7b873ba5644fa6c" providerId="LiveId" clId="{679FCBF3-6363-4BD4-A997-34D93AC7B4EA}" dt="2025-12-02T06:05:46.444" v="676"/>
          <ac:picMkLst>
            <pc:docMk/>
            <pc:sldMk cId="1758979258" sldId="263"/>
            <ac:picMk id="21" creationId="{5B9C9EE2-BC10-470E-85E9-0BF0A6D1A7E1}"/>
          </ac:picMkLst>
        </pc:picChg>
        <pc:picChg chg="add del mod">
          <ac:chgData name="Admin Admin" userId="f7b873ba5644fa6c" providerId="LiveId" clId="{679FCBF3-6363-4BD4-A997-34D93AC7B4EA}" dt="2025-12-02T05:45:15.808" v="442" actId="478"/>
          <ac:picMkLst>
            <pc:docMk/>
            <pc:sldMk cId="1758979258" sldId="263"/>
            <ac:picMk id="22" creationId="{E26B993A-B2B2-4C01-8B9F-8EB69EDF8CFD}"/>
          </ac:picMkLst>
        </pc:picChg>
        <pc:picChg chg="add del mod">
          <ac:chgData name="Admin Admin" userId="f7b873ba5644fa6c" providerId="LiveId" clId="{679FCBF3-6363-4BD4-A997-34D93AC7B4EA}" dt="2025-12-02T05:45:15.412" v="441" actId="478"/>
          <ac:picMkLst>
            <pc:docMk/>
            <pc:sldMk cId="1758979258" sldId="263"/>
            <ac:picMk id="24" creationId="{4375B685-A193-4B6D-BCB0-C0946ED12885}"/>
          </ac:picMkLst>
        </pc:picChg>
        <pc:picChg chg="add del mod">
          <ac:chgData name="Admin Admin" userId="f7b873ba5644fa6c" providerId="LiveId" clId="{679FCBF3-6363-4BD4-A997-34D93AC7B4EA}" dt="2025-12-02T05:45:14.965" v="440" actId="478"/>
          <ac:picMkLst>
            <pc:docMk/>
            <pc:sldMk cId="1758979258" sldId="263"/>
            <ac:picMk id="26" creationId="{4AA2D400-BEA4-4B21-8CF2-447B46951864}"/>
          </ac:picMkLst>
        </pc:picChg>
        <pc:picChg chg="add del mod">
          <ac:chgData name="Admin Admin" userId="f7b873ba5644fa6c" providerId="LiveId" clId="{679FCBF3-6363-4BD4-A997-34D93AC7B4EA}" dt="2025-12-02T05:45:14.549" v="439" actId="478"/>
          <ac:picMkLst>
            <pc:docMk/>
            <pc:sldMk cId="1758979258" sldId="263"/>
            <ac:picMk id="28" creationId="{AE0A48D4-382F-4735-89F0-0D03DD711A2E}"/>
          </ac:picMkLst>
        </pc:picChg>
        <pc:picChg chg="add del mod">
          <ac:chgData name="Admin Admin" userId="f7b873ba5644fa6c" providerId="LiveId" clId="{679FCBF3-6363-4BD4-A997-34D93AC7B4EA}" dt="2025-12-02T05:45:14.123" v="438" actId="478"/>
          <ac:picMkLst>
            <pc:docMk/>
            <pc:sldMk cId="1758979258" sldId="263"/>
            <ac:picMk id="30" creationId="{10A6F35C-E4CB-4AE4-875F-1DD33A244A13}"/>
          </ac:picMkLst>
        </pc:picChg>
        <pc:picChg chg="add del mod">
          <ac:chgData name="Admin Admin" userId="f7b873ba5644fa6c" providerId="LiveId" clId="{679FCBF3-6363-4BD4-A997-34D93AC7B4EA}" dt="2025-12-02T05:45:13.682" v="437" actId="478"/>
          <ac:picMkLst>
            <pc:docMk/>
            <pc:sldMk cId="1758979258" sldId="263"/>
            <ac:picMk id="32" creationId="{0E198279-78D1-417A-BC49-682ADA3BA226}"/>
          </ac:picMkLst>
        </pc:picChg>
        <pc:picChg chg="add del mod">
          <ac:chgData name="Admin Admin" userId="f7b873ba5644fa6c" providerId="LiveId" clId="{679FCBF3-6363-4BD4-A997-34D93AC7B4EA}" dt="2025-12-02T05:45:13.031" v="436" actId="478"/>
          <ac:picMkLst>
            <pc:docMk/>
            <pc:sldMk cId="1758979258" sldId="263"/>
            <ac:picMk id="34" creationId="{78029EBF-567B-4C1C-BB0A-E6717BD5DEAA}"/>
          </ac:picMkLst>
        </pc:picChg>
        <pc:picChg chg="add del mod">
          <ac:chgData name="Admin Admin" userId="f7b873ba5644fa6c" providerId="LiveId" clId="{679FCBF3-6363-4BD4-A997-34D93AC7B4EA}" dt="2025-12-02T05:45:11.907" v="435" actId="478"/>
          <ac:picMkLst>
            <pc:docMk/>
            <pc:sldMk cId="1758979258" sldId="263"/>
            <ac:picMk id="36" creationId="{2834BD9D-4E1C-4E19-BFD2-8F803B8E7792}"/>
          </ac:picMkLst>
        </pc:picChg>
        <pc:picChg chg="add del mod">
          <ac:chgData name="Admin Admin" userId="f7b873ba5644fa6c" providerId="LiveId" clId="{679FCBF3-6363-4BD4-A997-34D93AC7B4EA}" dt="2025-12-02T05:45:10.226" v="434" actId="478"/>
          <ac:picMkLst>
            <pc:docMk/>
            <pc:sldMk cId="1758979258" sldId="263"/>
            <ac:picMk id="38" creationId="{096333E6-4631-461A-862E-FFFAC22B31A0}"/>
          </ac:picMkLst>
        </pc:picChg>
        <pc:picChg chg="add del mod">
          <ac:chgData name="Admin Admin" userId="f7b873ba5644fa6c" providerId="LiveId" clId="{679FCBF3-6363-4BD4-A997-34D93AC7B4EA}" dt="2025-12-02T05:45:18.930" v="449" actId="478"/>
          <ac:picMkLst>
            <pc:docMk/>
            <pc:sldMk cId="1758979258" sldId="263"/>
            <ac:picMk id="40" creationId="{2805023D-3B2A-48F9-9BC6-7CC9258FF9B5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42" creationId="{350CBF39-FFEC-47CC-9D65-F0EAD2073B55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44" creationId="{1B63F8E3-6B6A-4AA3-9CA3-6EA301F1F14C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46" creationId="{AE6893FA-4C64-45DD-AFA3-1A6A48A4101D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48" creationId="{3BDE2964-45A2-4461-8E5F-44AFEDE12DFD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50" creationId="{0570E0EC-6942-4876-85EB-EAB149879530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52" creationId="{755FE5F1-EEF0-452E-9465-BEC6F4C26D90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54" creationId="{BD200953-A7B8-402B-A589-5AB9AC5850C6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56" creationId="{CC2713CF-D262-409F-86A3-4A11E11B2C07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58" creationId="{43745BC2-2786-4E29-A797-3CC1318B938C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60" creationId="{9F338D7A-EE2F-4836-A5EA-EF10337F6F67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62" creationId="{513F4016-4943-40DB-A4F9-A9A138A1F9FB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64" creationId="{C800C0B7-C2CE-4A55-9223-A5DFB1C485D5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66" creationId="{7D3E6143-D819-4F5F-9090-33EBB98FDB7D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68" creationId="{6B60CCEE-4333-4ABE-B787-6EC07A62190D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70" creationId="{F13B9977-61B9-4AEB-B034-87A7E36837E3}"/>
          </ac:picMkLst>
        </pc:picChg>
        <pc:picChg chg="add mod">
          <ac:chgData name="Admin Admin" userId="f7b873ba5644fa6c" providerId="LiveId" clId="{679FCBF3-6363-4BD4-A997-34D93AC7B4EA}" dt="2025-12-02T05:50:38.831" v="561" actId="14100"/>
          <ac:picMkLst>
            <pc:docMk/>
            <pc:sldMk cId="1758979258" sldId="263"/>
            <ac:picMk id="72" creationId="{3813D10B-07D7-478D-A016-F2FED0A5853B}"/>
          </ac:picMkLst>
        </pc:picChg>
      </pc:sldChg>
      <pc:sldChg chg="addSp delSp modSp add mod">
        <pc:chgData name="Admin Admin" userId="f7b873ba5644fa6c" providerId="LiveId" clId="{679FCBF3-6363-4BD4-A997-34D93AC7B4EA}" dt="2025-12-02T06:05:48.800" v="677"/>
        <pc:sldMkLst>
          <pc:docMk/>
          <pc:sldMk cId="4110394785" sldId="264"/>
        </pc:sldMkLst>
        <pc:spChg chg="add mod">
          <ac:chgData name="Admin Admin" userId="f7b873ba5644fa6c" providerId="LiveId" clId="{679FCBF3-6363-4BD4-A997-34D93AC7B4EA}" dt="2025-12-02T06:04:49.792" v="669" actId="1076"/>
          <ac:spMkLst>
            <pc:docMk/>
            <pc:sldMk cId="4110394785" sldId="264"/>
            <ac:spMk id="24" creationId="{E60C9650-ED92-4C17-9B07-16FF61B183EF}"/>
          </ac:spMkLst>
        </pc:spChg>
        <pc:spChg chg="add mod">
          <ac:chgData name="Admin Admin" userId="f7b873ba5644fa6c" providerId="LiveId" clId="{679FCBF3-6363-4BD4-A997-34D93AC7B4EA}" dt="2025-12-02T06:04:55.344" v="671" actId="1076"/>
          <ac:spMkLst>
            <pc:docMk/>
            <pc:sldMk cId="4110394785" sldId="264"/>
            <ac:spMk id="25" creationId="{8C5B36D5-B58C-4909-A708-CBD83C41A2A4}"/>
          </ac:spMkLst>
        </pc:spChg>
        <pc:spChg chg="del">
          <ac:chgData name="Admin Admin" userId="f7b873ba5644fa6c" providerId="LiveId" clId="{679FCBF3-6363-4BD4-A997-34D93AC7B4EA}" dt="2025-12-02T06:01:46.745" v="622" actId="478"/>
          <ac:spMkLst>
            <pc:docMk/>
            <pc:sldMk cId="4110394785" sldId="264"/>
            <ac:spMk id="76" creationId="{B70EC412-4CC6-4F34-936D-8056C1279895}"/>
          </ac:spMkLst>
        </pc:spChg>
        <pc:picChg chg="add mod">
          <ac:chgData name="Admin Admin" userId="f7b873ba5644fa6c" providerId="LiveId" clId="{679FCBF3-6363-4BD4-A997-34D93AC7B4EA}" dt="2025-12-02T06:03:58.092" v="627" actId="1076"/>
          <ac:picMkLst>
            <pc:docMk/>
            <pc:sldMk cId="4110394785" sldId="264"/>
            <ac:picMk id="3" creationId="{93009EA3-26EC-4883-88F6-14CC41A3D00B}"/>
          </ac:picMkLst>
        </pc:picChg>
        <pc:picChg chg="add mod">
          <ac:chgData name="Admin Admin" userId="f7b873ba5644fa6c" providerId="LiveId" clId="{679FCBF3-6363-4BD4-A997-34D93AC7B4EA}" dt="2025-12-02T06:04:11.211" v="630" actId="1076"/>
          <ac:picMkLst>
            <pc:docMk/>
            <pc:sldMk cId="4110394785" sldId="264"/>
            <ac:picMk id="23" creationId="{418BED15-EA38-4A49-B72A-C3F26DE556EF}"/>
          </ac:picMkLst>
        </pc:picChg>
        <pc:picChg chg="add mod">
          <ac:chgData name="Admin Admin" userId="f7b873ba5644fa6c" providerId="LiveId" clId="{679FCBF3-6363-4BD4-A997-34D93AC7B4EA}" dt="2025-12-02T06:05:48.800" v="677"/>
          <ac:picMkLst>
            <pc:docMk/>
            <pc:sldMk cId="4110394785" sldId="264"/>
            <ac:picMk id="26" creationId="{5246A1BF-3E81-480E-9505-31F99187AF61}"/>
          </ac:picMkLst>
        </pc:picChg>
        <pc:picChg chg="del">
          <ac:chgData name="Admin Admin" userId="f7b873ba5644fa6c" providerId="LiveId" clId="{679FCBF3-6363-4BD4-A997-34D93AC7B4EA}" dt="2025-12-02T06:01:17.261" v="612" actId="478"/>
          <ac:picMkLst>
            <pc:docMk/>
            <pc:sldMk cId="4110394785" sldId="264"/>
            <ac:picMk id="42" creationId="{350CBF39-FFEC-47CC-9D65-F0EAD2073B55}"/>
          </ac:picMkLst>
        </pc:picChg>
        <pc:picChg chg="del">
          <ac:chgData name="Admin Admin" userId="f7b873ba5644fa6c" providerId="LiveId" clId="{679FCBF3-6363-4BD4-A997-34D93AC7B4EA}" dt="2025-12-02T06:01:15.726" v="610" actId="478"/>
          <ac:picMkLst>
            <pc:docMk/>
            <pc:sldMk cId="4110394785" sldId="264"/>
            <ac:picMk id="44" creationId="{1B63F8E3-6B6A-4AA3-9CA3-6EA301F1F14C}"/>
          </ac:picMkLst>
        </pc:picChg>
        <pc:picChg chg="del">
          <ac:chgData name="Admin Admin" userId="f7b873ba5644fa6c" providerId="LiveId" clId="{679FCBF3-6363-4BD4-A997-34D93AC7B4EA}" dt="2025-12-02T06:01:12.184" v="605" actId="478"/>
          <ac:picMkLst>
            <pc:docMk/>
            <pc:sldMk cId="4110394785" sldId="264"/>
            <ac:picMk id="46" creationId="{AE6893FA-4C64-45DD-AFA3-1A6A48A4101D}"/>
          </ac:picMkLst>
        </pc:picChg>
        <pc:picChg chg="del">
          <ac:chgData name="Admin Admin" userId="f7b873ba5644fa6c" providerId="LiveId" clId="{679FCBF3-6363-4BD4-A997-34D93AC7B4EA}" dt="2025-12-02T06:01:13.832" v="607" actId="478"/>
          <ac:picMkLst>
            <pc:docMk/>
            <pc:sldMk cId="4110394785" sldId="264"/>
            <ac:picMk id="48" creationId="{3BDE2964-45A2-4461-8E5F-44AFEDE12DFD}"/>
          </ac:picMkLst>
        </pc:picChg>
        <pc:picChg chg="del">
          <ac:chgData name="Admin Admin" userId="f7b873ba5644fa6c" providerId="LiveId" clId="{679FCBF3-6363-4BD4-A997-34D93AC7B4EA}" dt="2025-12-02T06:01:20.844" v="617" actId="478"/>
          <ac:picMkLst>
            <pc:docMk/>
            <pc:sldMk cId="4110394785" sldId="264"/>
            <ac:picMk id="50" creationId="{0570E0EC-6942-4876-85EB-EAB149879530}"/>
          </ac:picMkLst>
        </pc:picChg>
        <pc:picChg chg="del">
          <ac:chgData name="Admin Admin" userId="f7b873ba5644fa6c" providerId="LiveId" clId="{679FCBF3-6363-4BD4-A997-34D93AC7B4EA}" dt="2025-12-02T06:01:21.407" v="618" actId="478"/>
          <ac:picMkLst>
            <pc:docMk/>
            <pc:sldMk cId="4110394785" sldId="264"/>
            <ac:picMk id="52" creationId="{755FE5F1-EEF0-452E-9465-BEC6F4C26D90}"/>
          </ac:picMkLst>
        </pc:picChg>
        <pc:picChg chg="del">
          <ac:chgData name="Admin Admin" userId="f7b873ba5644fa6c" providerId="LiveId" clId="{679FCBF3-6363-4BD4-A997-34D93AC7B4EA}" dt="2025-12-02T06:01:18.978" v="614" actId="478"/>
          <ac:picMkLst>
            <pc:docMk/>
            <pc:sldMk cId="4110394785" sldId="264"/>
            <ac:picMk id="54" creationId="{BD200953-A7B8-402B-A589-5AB9AC5850C6}"/>
          </ac:picMkLst>
        </pc:picChg>
        <pc:picChg chg="del">
          <ac:chgData name="Admin Admin" userId="f7b873ba5644fa6c" providerId="LiveId" clId="{679FCBF3-6363-4BD4-A997-34D93AC7B4EA}" dt="2025-12-02T06:01:20.354" v="616" actId="478"/>
          <ac:picMkLst>
            <pc:docMk/>
            <pc:sldMk cId="4110394785" sldId="264"/>
            <ac:picMk id="56" creationId="{CC2713CF-D262-409F-86A3-4A11E11B2C07}"/>
          </ac:picMkLst>
        </pc:picChg>
        <pc:picChg chg="del">
          <ac:chgData name="Admin Admin" userId="f7b873ba5644fa6c" providerId="LiveId" clId="{679FCBF3-6363-4BD4-A997-34D93AC7B4EA}" dt="2025-12-02T06:01:15.204" v="609" actId="478"/>
          <ac:picMkLst>
            <pc:docMk/>
            <pc:sldMk cId="4110394785" sldId="264"/>
            <ac:picMk id="58" creationId="{43745BC2-2786-4E29-A797-3CC1318B938C}"/>
          </ac:picMkLst>
        </pc:picChg>
        <pc:picChg chg="del">
          <ac:chgData name="Admin Admin" userId="f7b873ba5644fa6c" providerId="LiveId" clId="{679FCBF3-6363-4BD4-A997-34D93AC7B4EA}" dt="2025-12-02T06:01:14.526" v="608" actId="478"/>
          <ac:picMkLst>
            <pc:docMk/>
            <pc:sldMk cId="4110394785" sldId="264"/>
            <ac:picMk id="60" creationId="{9F338D7A-EE2F-4836-A5EA-EF10337F6F67}"/>
          </ac:picMkLst>
        </pc:picChg>
        <pc:picChg chg="del">
          <ac:chgData name="Admin Admin" userId="f7b873ba5644fa6c" providerId="LiveId" clId="{679FCBF3-6363-4BD4-A997-34D93AC7B4EA}" dt="2025-12-02T06:01:12.969" v="606" actId="478"/>
          <ac:picMkLst>
            <pc:docMk/>
            <pc:sldMk cId="4110394785" sldId="264"/>
            <ac:picMk id="62" creationId="{513F4016-4943-40DB-A4F9-A9A138A1F9FB}"/>
          </ac:picMkLst>
        </pc:picChg>
        <pc:picChg chg="del">
          <ac:chgData name="Admin Admin" userId="f7b873ba5644fa6c" providerId="LiveId" clId="{679FCBF3-6363-4BD4-A997-34D93AC7B4EA}" dt="2025-12-02T06:01:21.868" v="619" actId="478"/>
          <ac:picMkLst>
            <pc:docMk/>
            <pc:sldMk cId="4110394785" sldId="264"/>
            <ac:picMk id="64" creationId="{C800C0B7-C2CE-4A55-9223-A5DFB1C485D5}"/>
          </ac:picMkLst>
        </pc:picChg>
        <pc:picChg chg="del">
          <ac:chgData name="Admin Admin" userId="f7b873ba5644fa6c" providerId="LiveId" clId="{679FCBF3-6363-4BD4-A997-34D93AC7B4EA}" dt="2025-12-02T06:01:17.975" v="613" actId="478"/>
          <ac:picMkLst>
            <pc:docMk/>
            <pc:sldMk cId="4110394785" sldId="264"/>
            <ac:picMk id="66" creationId="{7D3E6143-D819-4F5F-9090-33EBB98FDB7D}"/>
          </ac:picMkLst>
        </pc:picChg>
        <pc:picChg chg="del">
          <ac:chgData name="Admin Admin" userId="f7b873ba5644fa6c" providerId="LiveId" clId="{679FCBF3-6363-4BD4-A997-34D93AC7B4EA}" dt="2025-12-02T06:01:19.380" v="615" actId="478"/>
          <ac:picMkLst>
            <pc:docMk/>
            <pc:sldMk cId="4110394785" sldId="264"/>
            <ac:picMk id="68" creationId="{6B60CCEE-4333-4ABE-B787-6EC07A62190D}"/>
          </ac:picMkLst>
        </pc:picChg>
        <pc:picChg chg="del">
          <ac:chgData name="Admin Admin" userId="f7b873ba5644fa6c" providerId="LiveId" clId="{679FCBF3-6363-4BD4-A997-34D93AC7B4EA}" dt="2025-12-02T06:01:11.062" v="604" actId="478"/>
          <ac:picMkLst>
            <pc:docMk/>
            <pc:sldMk cId="4110394785" sldId="264"/>
            <ac:picMk id="70" creationId="{F13B9977-61B9-4AEB-B034-87A7E36837E3}"/>
          </ac:picMkLst>
        </pc:picChg>
        <pc:picChg chg="del">
          <ac:chgData name="Admin Admin" userId="f7b873ba5644fa6c" providerId="LiveId" clId="{679FCBF3-6363-4BD4-A997-34D93AC7B4EA}" dt="2025-12-02T06:01:16.675" v="611" actId="478"/>
          <ac:picMkLst>
            <pc:docMk/>
            <pc:sldMk cId="4110394785" sldId="264"/>
            <ac:picMk id="72" creationId="{3813D10B-07D7-478D-A016-F2FED0A5853B}"/>
          </ac:picMkLst>
        </pc:picChg>
      </pc:sldChg>
      <pc:sldChg chg="addSp delSp modSp add mod">
        <pc:chgData name="Admin Admin" userId="f7b873ba5644fa6c" providerId="LiveId" clId="{679FCBF3-6363-4BD4-A997-34D93AC7B4EA}" dt="2025-12-02T06:13:48.825" v="726" actId="1076"/>
        <pc:sldMkLst>
          <pc:docMk/>
          <pc:sldMk cId="3310391387" sldId="265"/>
        </pc:sldMkLst>
        <pc:spChg chg="add del mod">
          <ac:chgData name="Admin Admin" userId="f7b873ba5644fa6c" providerId="LiveId" clId="{679FCBF3-6363-4BD4-A997-34D93AC7B4EA}" dt="2025-12-02T06:09:32.463" v="687" actId="478"/>
          <ac:spMkLst>
            <pc:docMk/>
            <pc:sldMk cId="3310391387" sldId="265"/>
            <ac:spMk id="3" creationId="{433EF440-5EEA-40E0-AD20-376C86517EB4}"/>
          </ac:spMkLst>
        </pc:spChg>
        <pc:spChg chg="del mod">
          <ac:chgData name="Admin Admin" userId="f7b873ba5644fa6c" providerId="LiveId" clId="{679FCBF3-6363-4BD4-A997-34D93AC7B4EA}" dt="2025-12-02T06:09:29.791" v="686" actId="478"/>
          <ac:spMkLst>
            <pc:docMk/>
            <pc:sldMk cId="3310391387" sldId="265"/>
            <ac:spMk id="13" creationId="{933EDAC7-E3F3-48BA-B9B1-EFABC79C75CD}"/>
          </ac:spMkLst>
        </pc:spChg>
        <pc:spChg chg="del">
          <ac:chgData name="Admin Admin" userId="f7b873ba5644fa6c" providerId="LiveId" clId="{679FCBF3-6363-4BD4-A997-34D93AC7B4EA}" dt="2025-12-02T06:09:22.293" v="681" actId="478"/>
          <ac:spMkLst>
            <pc:docMk/>
            <pc:sldMk cId="3310391387" sldId="265"/>
            <ac:spMk id="14" creationId="{FFFA3509-97AD-43F5-B124-669DE3F3EE51}"/>
          </ac:spMkLst>
        </pc:spChg>
        <pc:spChg chg="del">
          <ac:chgData name="Admin Admin" userId="f7b873ba5644fa6c" providerId="LiveId" clId="{679FCBF3-6363-4BD4-A997-34D93AC7B4EA}" dt="2025-12-02T06:09:27.538" v="684" actId="478"/>
          <ac:spMkLst>
            <pc:docMk/>
            <pc:sldMk cId="3310391387" sldId="265"/>
            <ac:spMk id="15" creationId="{2EE72887-5343-47DC-9941-1ECC9A7152E7}"/>
          </ac:spMkLst>
        </pc:spChg>
        <pc:spChg chg="del">
          <ac:chgData name="Admin Admin" userId="f7b873ba5644fa6c" providerId="LiveId" clId="{679FCBF3-6363-4BD4-A997-34D93AC7B4EA}" dt="2025-12-02T06:10:04.336" v="689" actId="478"/>
          <ac:spMkLst>
            <pc:docMk/>
            <pc:sldMk cId="3310391387" sldId="265"/>
            <ac:spMk id="20" creationId="{8F6588E5-98EE-41A2-87E8-FE3731629B03}"/>
          </ac:spMkLst>
        </pc:spChg>
        <pc:spChg chg="del">
          <ac:chgData name="Admin Admin" userId="f7b873ba5644fa6c" providerId="LiveId" clId="{679FCBF3-6363-4BD4-A997-34D93AC7B4EA}" dt="2025-12-02T06:09:23.720" v="682" actId="478"/>
          <ac:spMkLst>
            <pc:docMk/>
            <pc:sldMk cId="3310391387" sldId="265"/>
            <ac:spMk id="21" creationId="{C6D7AE70-5CB5-423D-86B5-CB299D8C3350}"/>
          </ac:spMkLst>
        </pc:spChg>
        <pc:spChg chg="del">
          <ac:chgData name="Admin Admin" userId="f7b873ba5644fa6c" providerId="LiveId" clId="{679FCBF3-6363-4BD4-A997-34D93AC7B4EA}" dt="2025-12-02T06:09:25.976" v="683" actId="478"/>
          <ac:spMkLst>
            <pc:docMk/>
            <pc:sldMk cId="3310391387" sldId="265"/>
            <ac:spMk id="22" creationId="{AD67A40D-86E8-4EFB-9327-4290402AC199}"/>
          </ac:spMkLst>
        </pc:spChg>
        <pc:graphicFrameChg chg="add mod">
          <ac:chgData name="Admin Admin" userId="f7b873ba5644fa6c" providerId="LiveId" clId="{679FCBF3-6363-4BD4-A997-34D93AC7B4EA}" dt="2025-12-02T06:13:35.886" v="722" actId="1076"/>
          <ac:graphicFrameMkLst>
            <pc:docMk/>
            <pc:sldMk cId="3310391387" sldId="265"/>
            <ac:graphicFrameMk id="6" creationId="{B77A6466-DA9C-445D-9B1D-A4C19B6F453D}"/>
          </ac:graphicFrameMkLst>
        </pc:graphicFrameChg>
        <pc:graphicFrameChg chg="add mod">
          <ac:chgData name="Admin Admin" userId="f7b873ba5644fa6c" providerId="LiveId" clId="{679FCBF3-6363-4BD4-A997-34D93AC7B4EA}" dt="2025-12-02T06:13:44.751" v="724" actId="1076"/>
          <ac:graphicFrameMkLst>
            <pc:docMk/>
            <pc:sldMk cId="3310391387" sldId="265"/>
            <ac:graphicFrameMk id="16" creationId="{F99FCE62-1800-4C9F-86D1-664AEF7130C2}"/>
          </ac:graphicFrameMkLst>
        </pc:graphicFrameChg>
        <pc:graphicFrameChg chg="mod">
          <ac:chgData name="Admin Admin" userId="f7b873ba5644fa6c" providerId="LiveId" clId="{679FCBF3-6363-4BD4-A997-34D93AC7B4EA}" dt="2025-12-02T06:13:48.825" v="726" actId="1076"/>
          <ac:graphicFrameMkLst>
            <pc:docMk/>
            <pc:sldMk cId="3310391387" sldId="265"/>
            <ac:graphicFrameMk id="19" creationId="{DF2F0A23-1B7F-41C8-9618-78CFA387B571}"/>
          </ac:graphicFrameMkLst>
        </pc:graphicFrameChg>
        <pc:picChg chg="mod">
          <ac:chgData name="Admin Admin" userId="f7b873ba5644fa6c" providerId="LiveId" clId="{679FCBF3-6363-4BD4-A997-34D93AC7B4EA}" dt="2025-12-02T06:12:22.156" v="708" actId="1076"/>
          <ac:picMkLst>
            <pc:docMk/>
            <pc:sldMk cId="3310391387" sldId="265"/>
            <ac:picMk id="7" creationId="{181A4FA3-F239-421B-A63F-9CA2F4A49EF7}"/>
          </ac:picMkLst>
        </pc:picChg>
        <pc:picChg chg="del">
          <ac:chgData name="Admin Admin" userId="f7b873ba5644fa6c" providerId="LiveId" clId="{679FCBF3-6363-4BD4-A997-34D93AC7B4EA}" dt="2025-12-02T06:09:33.318" v="688" actId="478"/>
          <ac:picMkLst>
            <pc:docMk/>
            <pc:sldMk cId="3310391387" sldId="265"/>
            <ac:picMk id="12" creationId="{21A7D71B-B399-47A2-A202-CA5CEEA94A1D}"/>
          </ac:picMkLst>
        </pc:picChg>
      </pc:sldChg>
      <pc:sldChg chg="add del">
        <pc:chgData name="Admin Admin" userId="f7b873ba5644fa6c" providerId="LiveId" clId="{679FCBF3-6363-4BD4-A997-34D93AC7B4EA}" dt="2025-12-02T06:10:07.085" v="691"/>
        <pc:sldMkLst>
          <pc:docMk/>
          <pc:sldMk cId="218245134" sldId="266"/>
        </pc:sldMkLst>
      </pc:sldChg>
      <pc:sldMasterChg chg="addSldLayout">
        <pc:chgData name="Admin Admin" userId="f7b873ba5644fa6c" providerId="LiveId" clId="{679FCBF3-6363-4BD4-A997-34D93AC7B4EA}" dt="2025-12-02T04:44:22.788" v="0" actId="680"/>
        <pc:sldMasterMkLst>
          <pc:docMk/>
          <pc:sldMasterMk cId="4173927721" sldId="2147483648"/>
        </pc:sldMasterMkLst>
        <pc:sldLayoutChg chg="add">
          <pc:chgData name="Admin Admin" userId="f7b873ba5644fa6c" providerId="LiveId" clId="{679FCBF3-6363-4BD4-A997-34D93AC7B4EA}" dt="2025-12-02T04:44:22.788" v="0" actId="680"/>
          <pc:sldLayoutMkLst>
            <pc:docMk/>
            <pc:sldMasterMk cId="4173927721" sldId="2147483648"/>
            <pc:sldLayoutMk cId="2480448555" sldId="214748364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Montserrat SemiBold" pitchFamily="2" charset="0"/>
              </a:rPr>
              <a:t>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C-4811-868E-C2DF17FF49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C-4811-868E-C2DF17FF49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DC-4811-868E-C2DF17FF49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DC-4811-868E-C2DF17FF4926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C-4F8F-9754-7E569EF74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Montserrat SemiBold" pitchFamily="2" charset="0"/>
              </a:rPr>
              <a:t>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C-4811-868E-C2DF17FF49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C-4811-868E-C2DF17FF49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DC-4811-868E-C2DF17FF49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DC-4811-868E-C2DF17FF4926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C-4F8F-9754-7E569EF74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Montserrat SemiBold" pitchFamily="2" charset="0"/>
              </a:rPr>
              <a:t>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CA-42EC-925A-D97D58AACE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CA-42EC-925A-D97D58AACE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CA-42EC-925A-D97D58AACE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CA-42EC-925A-D97D58AACEB0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CA-42EC-925A-D97D58AA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0276575"/>
        <c:axId val="230279487"/>
      </c:barChart>
      <c:catAx>
        <c:axId val="2302765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79487"/>
        <c:crosses val="autoZero"/>
        <c:auto val="1"/>
        <c:lblAlgn val="ctr"/>
        <c:lblOffset val="100"/>
        <c:noMultiLvlLbl val="0"/>
      </c:catAx>
      <c:valAx>
        <c:axId val="230279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7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6-4C61-8766-2B300CDE7B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46-4C61-8766-2B300CDE7B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46-4C61-8766-2B300CDE7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7883135"/>
        <c:axId val="1117882719"/>
      </c:barChart>
      <c:catAx>
        <c:axId val="1117883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882719"/>
        <c:crosses val="autoZero"/>
        <c:auto val="1"/>
        <c:lblAlgn val="ctr"/>
        <c:lblOffset val="100"/>
        <c:noMultiLvlLbl val="0"/>
      </c:catAx>
      <c:valAx>
        <c:axId val="1117882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88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E65D6-EF71-483E-9946-F75E89D06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98A9FF-6588-4DB1-9557-781E03B34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044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92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84627-2648-43DD-9104-8C969DDB4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48992-9C7E-45EB-A235-DE58F819E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64" y="338000"/>
            <a:ext cx="2049808" cy="84381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F4AB0D-232E-4239-A4E1-3BD5BF987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60" y="2428240"/>
            <a:ext cx="10393680" cy="2235200"/>
          </a:xfrm>
        </p:spPr>
        <p:txBody>
          <a:bodyPr/>
          <a:lstStyle/>
          <a:p>
            <a:pPr algn="l"/>
            <a:r>
              <a:rPr lang="ru-RU" sz="72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Шаблон презентаций</a:t>
            </a:r>
            <a:r>
              <a:rPr lang="en-US" sz="72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КРСУ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32CF6D-FC94-4188-98FA-E45F83753FF9}"/>
              </a:ext>
            </a:extLst>
          </p:cNvPr>
          <p:cNvSpPr txBox="1">
            <a:spLocks/>
          </p:cNvSpPr>
          <p:nvPr/>
        </p:nvSpPr>
        <p:spPr>
          <a:xfrm>
            <a:off x="487680" y="2260600"/>
            <a:ext cx="4246880" cy="3352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Шрифт</a:t>
            </a:r>
            <a:r>
              <a:rPr lang="en-US" sz="16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: </a:t>
            </a:r>
            <a:r>
              <a:rPr lang="fr-FR" sz="16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ITC Avant Garde Gothic Demi</a:t>
            </a:r>
            <a:r>
              <a:rPr lang="en-US" sz="16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ITC Avant Garde Gothic Demi" panose="020B08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7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A4FA3-F239-421B-A63F-9CA2F4A4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FB0FE9-F5CF-4332-BA6C-2B28BEF58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2" y="529186"/>
            <a:ext cx="2134161" cy="5053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7D71B-B399-47A2-A202-CA5CEEA9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86"/>
            <a:ext cx="4925683" cy="50535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3EDAC7-E3F3-48BA-B9B1-EFABC79C7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68" y="855269"/>
            <a:ext cx="5557169" cy="289539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НАЗВАНИЕ ТЕМЫ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FFA3509-97AD-43F5-B124-669DE3F3EE51}"/>
              </a:ext>
            </a:extLst>
          </p:cNvPr>
          <p:cNvSpPr txBox="1">
            <a:spLocks/>
          </p:cNvSpPr>
          <p:nvPr/>
        </p:nvSpPr>
        <p:spPr>
          <a:xfrm>
            <a:off x="223961" y="1648059"/>
            <a:ext cx="4701722" cy="5313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Montserrat SemiBold" pitchFamily="2" charset="0"/>
              </a:rPr>
              <a:t>НАЗВАНИЕ ПОДТЕМ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EE72887-5343-47DC-9941-1ECC9A7152E7}"/>
              </a:ext>
            </a:extLst>
          </p:cNvPr>
          <p:cNvSpPr txBox="1">
            <a:spLocks/>
          </p:cNvSpPr>
          <p:nvPr/>
        </p:nvSpPr>
        <p:spPr>
          <a:xfrm>
            <a:off x="223961" y="2262426"/>
            <a:ext cx="2624191" cy="35295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Light" pitchFamily="2" charset="0"/>
              </a:rPr>
              <a:t>Обсуждение темы</a:t>
            </a:r>
            <a:r>
              <a:rPr lang="en-US" sz="1600" dirty="0">
                <a:latin typeface="Montserrat Light" pitchFamily="2" charset="0"/>
              </a:rPr>
              <a:t>:</a:t>
            </a:r>
            <a:endParaRPr lang="ru-RU" sz="1600" dirty="0">
              <a:latin typeface="Montserrat Light" pitchFamily="2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DF2F0A23-1B7F-41C8-9618-78CFA387B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779258"/>
              </p:ext>
            </p:extLst>
          </p:nvPr>
        </p:nvGraphicFramePr>
        <p:xfrm>
          <a:off x="6305909" y="1507286"/>
          <a:ext cx="5886091" cy="518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F6588E5-98EE-41A2-87E8-FE3731629B03}"/>
              </a:ext>
            </a:extLst>
          </p:cNvPr>
          <p:cNvSpPr txBox="1">
            <a:spLocks/>
          </p:cNvSpPr>
          <p:nvPr/>
        </p:nvSpPr>
        <p:spPr>
          <a:xfrm>
            <a:off x="170768" y="216456"/>
            <a:ext cx="4246880" cy="3352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ITC Avant Garde Gothic Demi" panose="020B0802020202020204" pitchFamily="34" charset="0"/>
              </a:rPr>
              <a:t>Шрифт</a:t>
            </a:r>
            <a:r>
              <a:rPr lang="en-US" sz="1600" dirty="0">
                <a:latin typeface="ITC Avant Garde Gothic Demi" panose="020B0802020202020204" pitchFamily="34" charset="0"/>
              </a:rPr>
              <a:t>: </a:t>
            </a:r>
            <a:r>
              <a:rPr lang="fr-FR" sz="1600" dirty="0">
                <a:latin typeface="ITC Avant Garde Gothic Demi" panose="020B0802020202020204" pitchFamily="34" charset="0"/>
              </a:rPr>
              <a:t>ITC Avant Garde Gothic Demi</a:t>
            </a:r>
            <a:r>
              <a:rPr lang="en-US" sz="1600" dirty="0">
                <a:latin typeface="ITC Avant Garde Gothic Demi" panose="020B0802020202020204" pitchFamily="34" charset="0"/>
              </a:rPr>
              <a:t> </a:t>
            </a:r>
            <a:endParaRPr lang="ru-RU" sz="1600" dirty="0">
              <a:latin typeface="ITC Avant Garde Gothic Demi" panose="020B0802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C6D7AE70-5CB5-423D-86B5-CB299D8C3350}"/>
              </a:ext>
            </a:extLst>
          </p:cNvPr>
          <p:cNvSpPr txBox="1">
            <a:spLocks/>
          </p:cNvSpPr>
          <p:nvPr/>
        </p:nvSpPr>
        <p:spPr>
          <a:xfrm>
            <a:off x="223961" y="1347273"/>
            <a:ext cx="3311987" cy="3352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SemiBold" pitchFamily="2" charset="0"/>
              </a:rPr>
              <a:t>Шрифт</a:t>
            </a:r>
            <a:r>
              <a:rPr lang="en-US" sz="1600" dirty="0">
                <a:latin typeface="Montserrat SemiBold" pitchFamily="2" charset="0"/>
              </a:rPr>
              <a:t>: </a:t>
            </a:r>
            <a:r>
              <a:rPr lang="fr-FR" sz="1600" dirty="0">
                <a:latin typeface="Montserrat SemiBold" pitchFamily="2" charset="0"/>
              </a:rPr>
              <a:t>Montserrat </a:t>
            </a:r>
            <a:r>
              <a:rPr lang="fr-FR" sz="1600" dirty="0" err="1">
                <a:latin typeface="Montserrat SemiBold" pitchFamily="2" charset="0"/>
              </a:rPr>
              <a:t>SemiBold</a:t>
            </a:r>
            <a:endParaRPr lang="ru-RU" sz="1600" dirty="0">
              <a:latin typeface="Montserrat SemiBold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AD67A40D-86E8-4EFB-9327-4290402AC199}"/>
              </a:ext>
            </a:extLst>
          </p:cNvPr>
          <p:cNvSpPr txBox="1">
            <a:spLocks/>
          </p:cNvSpPr>
          <p:nvPr/>
        </p:nvSpPr>
        <p:spPr>
          <a:xfrm>
            <a:off x="223961" y="2036874"/>
            <a:ext cx="4246880" cy="3352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Light" pitchFamily="2" charset="0"/>
              </a:rPr>
              <a:t>Шрифт</a:t>
            </a:r>
            <a:r>
              <a:rPr lang="en-US" sz="1600" dirty="0">
                <a:latin typeface="Montserrat Light" pitchFamily="2" charset="0"/>
              </a:rPr>
              <a:t>: </a:t>
            </a:r>
            <a:r>
              <a:rPr lang="fr-FR" sz="1600" dirty="0">
                <a:latin typeface="Montserrat Light" pitchFamily="2" charset="0"/>
              </a:rPr>
              <a:t>Montserrat Light</a:t>
            </a:r>
            <a:endParaRPr lang="ru-RU" sz="1600" dirty="0">
              <a:latin typeface="Montserra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0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A4FA3-F239-421B-A63F-9CA2F4A4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FB0FE9-F5CF-4332-BA6C-2B28BEF58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2" y="529186"/>
            <a:ext cx="2134161" cy="505357"/>
          </a:xfrm>
          <a:prstGeom prst="rect">
            <a:avLst/>
          </a:prstGeom>
        </p:spPr>
      </p:pic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DF2F0A23-1B7F-41C8-9618-78CFA387B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137752"/>
              </p:ext>
            </p:extLst>
          </p:nvPr>
        </p:nvGraphicFramePr>
        <p:xfrm>
          <a:off x="-352027" y="1609416"/>
          <a:ext cx="4129795" cy="363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F99FCE62-1800-4C9F-86D1-664AEF713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471810"/>
              </p:ext>
            </p:extLst>
          </p:nvPr>
        </p:nvGraphicFramePr>
        <p:xfrm>
          <a:off x="3364780" y="1914216"/>
          <a:ext cx="3777067" cy="33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77A6466-DA9C-445D-9B1D-A4C19B6F4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971460"/>
              </p:ext>
            </p:extLst>
          </p:nvPr>
        </p:nvGraphicFramePr>
        <p:xfrm>
          <a:off x="7141847" y="1914216"/>
          <a:ext cx="4992515" cy="332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039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48992-9C7E-45EB-A235-DE58F819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72" y="337999"/>
            <a:ext cx="2930400" cy="12063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81E5ED-E60D-4DFB-B9AA-A9D2C0AC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0CBF39-FFEC-47CC-9D65-F0EAD2073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9" y="1959063"/>
            <a:ext cx="1067528" cy="119914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B63F8E3-6B6A-4AA3-9CA3-6EA301F1F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5" y="3351346"/>
            <a:ext cx="959245" cy="95625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E6893FA-4C64-45DD-AFA3-1A6A48A41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85" y="3351346"/>
            <a:ext cx="891725" cy="88894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BDE2964-45A2-4461-8E5F-44AFEDE12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34" y="3240583"/>
            <a:ext cx="800920" cy="110424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570E0EC-6942-4876-85EB-EAB1498795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32" y="2213617"/>
            <a:ext cx="1091627" cy="88894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5FE5F1-EEF0-452E-9465-BEC6F4C26D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98" y="2172186"/>
            <a:ext cx="888947" cy="88894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D200953-A7B8-402B-A589-5AB9AC5850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32" y="2175484"/>
            <a:ext cx="653933" cy="9700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C2713CF-D262-409F-86A3-4A11E11B2C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63" y="2117876"/>
            <a:ext cx="882114" cy="94092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3745BC2-2786-4E29-A797-3CC1318B93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11" y="3232062"/>
            <a:ext cx="1044945" cy="111326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F338D7A-EE2F-4836-A5EA-EF10337F6F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81" y="3351346"/>
            <a:ext cx="986974" cy="98697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13F4016-4943-40DB-A4F9-A9A138A1F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62" y="3339178"/>
            <a:ext cx="1162264" cy="96913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800C0B7-C2CE-4A55-9223-A5DFB1C485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34" y="2125175"/>
            <a:ext cx="629722" cy="96745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D3E6143-D819-4F5F-9090-33EBB98FDB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80" y="2248264"/>
            <a:ext cx="992127" cy="94147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B60CCEE-4333-4ABE-B787-6EC07A6219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34" y="2139941"/>
            <a:ext cx="1304167" cy="89420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13B9977-61B9-4AEB-B034-87A7E36837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32" y="3337996"/>
            <a:ext cx="888947" cy="88894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813D10B-07D7-478D-A016-F2FED0A585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4" y="2223849"/>
            <a:ext cx="931621" cy="862975"/>
          </a:xfrm>
          <a:prstGeom prst="rect">
            <a:avLst/>
          </a:prstGeom>
        </p:spPr>
      </p:pic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B70EC412-4CC6-4F34-936D-8056C1279895}"/>
              </a:ext>
            </a:extLst>
          </p:cNvPr>
          <p:cNvSpPr txBox="1">
            <a:spLocks/>
          </p:cNvSpPr>
          <p:nvPr/>
        </p:nvSpPr>
        <p:spPr>
          <a:xfrm>
            <a:off x="588073" y="941159"/>
            <a:ext cx="5814853" cy="65871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Montserrat SemiBold" pitchFamily="2" charset="0"/>
              </a:rPr>
              <a:t>Иконки для презентации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B9C9EE2-BC10-470E-85E9-0BF0A6D1A7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2" y="529186"/>
            <a:ext cx="2134161" cy="5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48992-9C7E-45EB-A235-DE58F819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72" y="337999"/>
            <a:ext cx="2930400" cy="12063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81E5ED-E60D-4DFB-B9AA-A9D2C0AC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09EA3-26EC-4883-88F6-14CC41A3D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3" y="1966420"/>
            <a:ext cx="4690280" cy="31283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8BED15-EA38-4A49-B72A-C3F26DE55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32" y="1966420"/>
            <a:ext cx="4690280" cy="3128380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E60C9650-ED92-4C17-9B07-16FF61B183EF}"/>
              </a:ext>
            </a:extLst>
          </p:cNvPr>
          <p:cNvSpPr txBox="1">
            <a:spLocks/>
          </p:cNvSpPr>
          <p:nvPr/>
        </p:nvSpPr>
        <p:spPr>
          <a:xfrm>
            <a:off x="571833" y="1544320"/>
            <a:ext cx="2930400" cy="3231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SemiBold" pitchFamily="2" charset="0"/>
              </a:rPr>
              <a:t>Место для фотографий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8C5B36D5-B58C-4909-A708-CBD83C41A2A4}"/>
              </a:ext>
            </a:extLst>
          </p:cNvPr>
          <p:cNvSpPr txBox="1">
            <a:spLocks/>
          </p:cNvSpPr>
          <p:nvPr/>
        </p:nvSpPr>
        <p:spPr>
          <a:xfrm>
            <a:off x="6653132" y="1544319"/>
            <a:ext cx="2930400" cy="3231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Montserrat SemiBold" pitchFamily="2" charset="0"/>
              </a:rPr>
              <a:t>Место для фотографий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246A1BF-3E81-480E-9505-31F99187A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2" y="529186"/>
            <a:ext cx="2134161" cy="5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04142-3C50-4A4A-B75E-C818438E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F4AB0D-232E-4239-A4E1-3BD5BF987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2311400"/>
            <a:ext cx="6278880" cy="2235200"/>
          </a:xfrm>
        </p:spPr>
        <p:txBody>
          <a:bodyPr/>
          <a:lstStyle/>
          <a:p>
            <a:pPr algn="l"/>
            <a:r>
              <a:rPr lang="ru-RU" sz="7200" dirty="0">
                <a:solidFill>
                  <a:schemeClr val="bg1"/>
                </a:solidFill>
                <a:latin typeface="ITC Avant Garde Gothic Demi" panose="020B0802020202020204" pitchFamily="34" charset="0"/>
              </a:rPr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49FA19-1B1B-4CC7-969D-2339F2873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64" y="338000"/>
            <a:ext cx="2049808" cy="8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04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ITC Avant Garde Gothic Demi</vt:lpstr>
      <vt:lpstr>Montserrat Light</vt:lpstr>
      <vt:lpstr>Montserrat SemiBold</vt:lpstr>
      <vt:lpstr>Тема Office</vt:lpstr>
      <vt:lpstr>Шаблон презентаций КРСУ</vt:lpstr>
      <vt:lpstr>НАЗВАНИЕ ТЕМЫ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презентаций КРСУ</dc:title>
  <dc:creator>Admin Admin</dc:creator>
  <cp:lastModifiedBy>Admin Admin</cp:lastModifiedBy>
  <cp:revision>7</cp:revision>
  <dcterms:created xsi:type="dcterms:W3CDTF">2025-12-02T04:44:13Z</dcterms:created>
  <dcterms:modified xsi:type="dcterms:W3CDTF">2025-12-02T06:14:27Z</dcterms:modified>
</cp:coreProperties>
</file>