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Montserrat SemiBold" pitchFamily="2" charset="0"/>
              </a:rPr>
              <a:t>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C-4811-868E-C2DF17FF49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C-4811-868E-C2DF17FF49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DC-4811-868E-C2DF17FF49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DC-4811-868E-C2DF17FF4926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C-4F8F-9754-7E569EF74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Montserrat SemiBold" pitchFamily="2" charset="0"/>
              </a:rPr>
              <a:t>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C-4811-868E-C2DF17FF49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C-4811-868E-C2DF17FF49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DC-4811-868E-C2DF17FF49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DC-4811-868E-C2DF17FF4926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C-4F8F-9754-7E569EF74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Montserrat SemiBold" pitchFamily="2" charset="0"/>
              </a:rPr>
              <a:t>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CA-42EC-925A-D97D58AACE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CA-42EC-925A-D97D58AACE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CA-42EC-925A-D97D58AACE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CA-42EC-925A-D97D58AACEB0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CA-42EC-925A-D97D58AA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276575"/>
        <c:axId val="230279487"/>
      </c:barChart>
      <c:catAx>
        <c:axId val="2302765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79487"/>
        <c:crosses val="autoZero"/>
        <c:auto val="1"/>
        <c:lblAlgn val="ctr"/>
        <c:lblOffset val="100"/>
        <c:noMultiLvlLbl val="0"/>
      </c:catAx>
      <c:valAx>
        <c:axId val="230279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7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6-4C61-8766-2B300CDE7B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46-4C61-8766-2B300CDE7B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46-4C61-8766-2B300CDE7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7883135"/>
        <c:axId val="1117882719"/>
      </c:barChart>
      <c:catAx>
        <c:axId val="1117883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882719"/>
        <c:crosses val="autoZero"/>
        <c:auto val="1"/>
        <c:lblAlgn val="ctr"/>
        <c:lblOffset val="100"/>
        <c:noMultiLvlLbl val="0"/>
      </c:catAx>
      <c:valAx>
        <c:axId val="1117882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88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E65D6-EF71-483E-9946-F75E89D06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98A9FF-6588-4DB1-9557-781E03B34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044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92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BC850A-C629-4900-92C0-278FF5B9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48992-9C7E-45EB-A235-DE58F819E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64" y="338000"/>
            <a:ext cx="2049808" cy="84381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F4AB0D-232E-4239-A4E1-3BD5BF987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60" y="2428240"/>
            <a:ext cx="10393680" cy="2235200"/>
          </a:xfrm>
        </p:spPr>
        <p:txBody>
          <a:bodyPr/>
          <a:lstStyle/>
          <a:p>
            <a:pPr algn="l"/>
            <a:r>
              <a:rPr lang="ru-RU" sz="72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Шаблон презентаций</a:t>
            </a:r>
            <a:r>
              <a:rPr lang="en-US" sz="72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КРСУ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32CF6D-FC94-4188-98FA-E45F83753FF9}"/>
              </a:ext>
            </a:extLst>
          </p:cNvPr>
          <p:cNvSpPr txBox="1">
            <a:spLocks/>
          </p:cNvSpPr>
          <p:nvPr/>
        </p:nvSpPr>
        <p:spPr>
          <a:xfrm>
            <a:off x="487680" y="2260600"/>
            <a:ext cx="4246880" cy="3352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Шрифт</a:t>
            </a:r>
            <a:r>
              <a:rPr lang="en-US" sz="16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: </a:t>
            </a:r>
            <a:r>
              <a:rPr lang="fr-FR" sz="16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ITC Avant Garde Gothic Demi</a:t>
            </a:r>
            <a:r>
              <a:rPr lang="en-US" sz="16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ITC Avant Garde Gothic Demi" panose="020B08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7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A4FA3-F239-421B-A63F-9CA2F4A4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FFA3509-97AD-43F5-B124-669DE3F3EE51}"/>
              </a:ext>
            </a:extLst>
          </p:cNvPr>
          <p:cNvSpPr txBox="1">
            <a:spLocks/>
          </p:cNvSpPr>
          <p:nvPr/>
        </p:nvSpPr>
        <p:spPr>
          <a:xfrm>
            <a:off x="223961" y="1648059"/>
            <a:ext cx="4701722" cy="5313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Montserrat SemiBold" pitchFamily="2" charset="0"/>
              </a:rPr>
              <a:t>НАЗВАНИЕ ПОДТЕМ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EE72887-5343-47DC-9941-1ECC9A7152E7}"/>
              </a:ext>
            </a:extLst>
          </p:cNvPr>
          <p:cNvSpPr txBox="1">
            <a:spLocks/>
          </p:cNvSpPr>
          <p:nvPr/>
        </p:nvSpPr>
        <p:spPr>
          <a:xfrm>
            <a:off x="223961" y="2262426"/>
            <a:ext cx="2624191" cy="35295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Light" pitchFamily="2" charset="0"/>
              </a:rPr>
              <a:t>Обсуждение темы</a:t>
            </a:r>
            <a:r>
              <a:rPr lang="en-US" sz="1600" dirty="0">
                <a:latin typeface="Montserrat Light" pitchFamily="2" charset="0"/>
              </a:rPr>
              <a:t>:</a:t>
            </a:r>
            <a:endParaRPr lang="ru-RU" sz="1600" dirty="0">
              <a:latin typeface="Montserrat Light" pitchFamily="2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DF2F0A23-1B7F-41C8-9618-78CFA387B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779258"/>
              </p:ext>
            </p:extLst>
          </p:nvPr>
        </p:nvGraphicFramePr>
        <p:xfrm>
          <a:off x="6305909" y="1507286"/>
          <a:ext cx="5886091" cy="518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F6588E5-98EE-41A2-87E8-FE3731629B03}"/>
              </a:ext>
            </a:extLst>
          </p:cNvPr>
          <p:cNvSpPr txBox="1">
            <a:spLocks/>
          </p:cNvSpPr>
          <p:nvPr/>
        </p:nvSpPr>
        <p:spPr>
          <a:xfrm>
            <a:off x="170768" y="216456"/>
            <a:ext cx="4246880" cy="3352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ITC Avant Garde Gothic Demi" panose="020B0802020202020204" pitchFamily="34" charset="0"/>
              </a:rPr>
              <a:t>Шрифт</a:t>
            </a:r>
            <a:r>
              <a:rPr lang="en-US" sz="1600" dirty="0">
                <a:latin typeface="ITC Avant Garde Gothic Demi" panose="020B0802020202020204" pitchFamily="34" charset="0"/>
              </a:rPr>
              <a:t>: </a:t>
            </a:r>
            <a:r>
              <a:rPr lang="fr-FR" sz="1600" dirty="0">
                <a:latin typeface="ITC Avant Garde Gothic Demi" panose="020B0802020202020204" pitchFamily="34" charset="0"/>
              </a:rPr>
              <a:t>ITC Avant Garde Gothic Demi</a:t>
            </a:r>
            <a:r>
              <a:rPr lang="en-US" sz="1600" dirty="0">
                <a:latin typeface="ITC Avant Garde Gothic Demi" panose="020B0802020202020204" pitchFamily="34" charset="0"/>
              </a:rPr>
              <a:t> </a:t>
            </a:r>
            <a:endParaRPr lang="ru-RU" sz="1600" dirty="0">
              <a:latin typeface="ITC Avant Garde Gothic Demi" panose="020B08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BC9FD-89B1-4667-85C3-255218BE7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58"/>
            <a:ext cx="4775200" cy="512786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C6D7AE70-5CB5-423D-86B5-CB299D8C3350}"/>
              </a:ext>
            </a:extLst>
          </p:cNvPr>
          <p:cNvSpPr txBox="1">
            <a:spLocks/>
          </p:cNvSpPr>
          <p:nvPr/>
        </p:nvSpPr>
        <p:spPr>
          <a:xfrm>
            <a:off x="223961" y="1347273"/>
            <a:ext cx="3311987" cy="3352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SemiBold" pitchFamily="2" charset="0"/>
              </a:rPr>
              <a:t>Шрифт</a:t>
            </a:r>
            <a:r>
              <a:rPr lang="en-US" sz="1600" dirty="0">
                <a:latin typeface="Montserrat SemiBold" pitchFamily="2" charset="0"/>
              </a:rPr>
              <a:t>: </a:t>
            </a:r>
            <a:r>
              <a:rPr lang="fr-FR" sz="1600" dirty="0">
                <a:latin typeface="Montserrat SemiBold" pitchFamily="2" charset="0"/>
              </a:rPr>
              <a:t>Montserrat </a:t>
            </a:r>
            <a:r>
              <a:rPr lang="fr-FR" sz="1600" dirty="0" err="1">
                <a:latin typeface="Montserrat SemiBold" pitchFamily="2" charset="0"/>
              </a:rPr>
              <a:t>SemiBold</a:t>
            </a:r>
            <a:endParaRPr lang="ru-RU" sz="1600" dirty="0">
              <a:latin typeface="Montserrat SemiBold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AD67A40D-86E8-4EFB-9327-4290402AC199}"/>
              </a:ext>
            </a:extLst>
          </p:cNvPr>
          <p:cNvSpPr txBox="1">
            <a:spLocks/>
          </p:cNvSpPr>
          <p:nvPr/>
        </p:nvSpPr>
        <p:spPr>
          <a:xfrm>
            <a:off x="223961" y="2036874"/>
            <a:ext cx="4246880" cy="3352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Light" pitchFamily="2" charset="0"/>
              </a:rPr>
              <a:t>Шрифт</a:t>
            </a:r>
            <a:r>
              <a:rPr lang="en-US" sz="1600" dirty="0">
                <a:latin typeface="Montserrat Light" pitchFamily="2" charset="0"/>
              </a:rPr>
              <a:t>: </a:t>
            </a:r>
            <a:r>
              <a:rPr lang="fr-FR" sz="1600" dirty="0">
                <a:latin typeface="Montserrat Light" pitchFamily="2" charset="0"/>
              </a:rPr>
              <a:t>Montserrat Light</a:t>
            </a:r>
            <a:endParaRPr lang="ru-RU" sz="1600" dirty="0">
              <a:latin typeface="Montserrat Light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27C77-4AFA-4715-B253-9CBEEEA0C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1" y="539799"/>
            <a:ext cx="2134161" cy="505363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3EDAC7-E3F3-48BA-B9B1-EFABC79C7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68" y="855269"/>
            <a:ext cx="5557169" cy="289539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НАЗВАНИЕ ТЕМЫ</a:t>
            </a:r>
          </a:p>
        </p:txBody>
      </p:sp>
    </p:spTree>
    <p:extLst>
      <p:ext uri="{BB962C8B-B14F-4D97-AF65-F5344CB8AC3E}">
        <p14:creationId xmlns:p14="http://schemas.microsoft.com/office/powerpoint/2010/main" val="199840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A4FA3-F239-421B-A63F-9CA2F4A4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DF2F0A23-1B7F-41C8-9618-78CFA387B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137752"/>
              </p:ext>
            </p:extLst>
          </p:nvPr>
        </p:nvGraphicFramePr>
        <p:xfrm>
          <a:off x="-352027" y="1609416"/>
          <a:ext cx="4129795" cy="363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F99FCE62-1800-4C9F-86D1-664AEF713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471810"/>
              </p:ext>
            </p:extLst>
          </p:nvPr>
        </p:nvGraphicFramePr>
        <p:xfrm>
          <a:off x="3364780" y="1914216"/>
          <a:ext cx="3777067" cy="33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77A6466-DA9C-445D-9B1D-A4C19B6F4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971460"/>
              </p:ext>
            </p:extLst>
          </p:nvPr>
        </p:nvGraphicFramePr>
        <p:xfrm>
          <a:off x="7141847" y="1914216"/>
          <a:ext cx="4992515" cy="332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C6C48D-75FB-424F-A8D3-1BB3CC7A8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1" y="539799"/>
            <a:ext cx="2134161" cy="5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48992-9C7E-45EB-A235-DE58F819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72" y="337999"/>
            <a:ext cx="2930400" cy="12063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81E5ED-E60D-4DFB-B9AA-A9D2C0AC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B70EC412-4CC6-4F34-936D-8056C1279895}"/>
              </a:ext>
            </a:extLst>
          </p:cNvPr>
          <p:cNvSpPr txBox="1">
            <a:spLocks/>
          </p:cNvSpPr>
          <p:nvPr/>
        </p:nvSpPr>
        <p:spPr>
          <a:xfrm>
            <a:off x="588073" y="941159"/>
            <a:ext cx="5814853" cy="65871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Montserrat SemiBold" pitchFamily="2" charset="0"/>
              </a:rPr>
              <a:t>Иконки для презентации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C658D32-767B-446C-A283-B09C3A292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11" y="590599"/>
            <a:ext cx="2134161" cy="5053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9664780-EFDC-48E2-81D6-8339CA0CD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4" y="1942867"/>
            <a:ext cx="1065052" cy="119632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8542366-9F9B-4C27-B1F1-B6CFE3B23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1874" y="1943850"/>
            <a:ext cx="1065052" cy="119534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38C8B5E-942D-415E-B5FC-F912548D41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00" y="1908487"/>
            <a:ext cx="1064178" cy="11953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CB1C8C-EB0C-4ED9-A0A8-BA2A53379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78" y="1943850"/>
            <a:ext cx="1064178" cy="119534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B1E3A7F-819D-456D-911F-0FF491B08E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30" y="1788650"/>
            <a:ext cx="1206490" cy="13540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297F8D0-9F82-44F9-AE75-7A7470EFB5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88" y="1788650"/>
            <a:ext cx="1064178" cy="119534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B1DEC97-4EAA-445D-94FF-3903C0849D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34" y="1748899"/>
            <a:ext cx="1064178" cy="119534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5BAE106-A491-48A7-B873-6932A5340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4" y="3272193"/>
            <a:ext cx="851759" cy="9567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D44408E-E562-4CF2-980F-1335BB7C56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74" y="3266386"/>
            <a:ext cx="856928" cy="96254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57350A4-1961-4B12-95EF-DA05E4D59D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76" y="3139191"/>
            <a:ext cx="1206489" cy="13540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31C10FD-8A4F-41B4-8FAB-A96137A96A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65" y="3240242"/>
            <a:ext cx="903479" cy="1014836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CB836E3-2BE2-4867-BA43-DD15518C94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95" y="3103828"/>
            <a:ext cx="1206489" cy="13551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181236B-EBA0-45B2-BFD4-CD7D0F0BF1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52" y="2983992"/>
            <a:ext cx="1489606" cy="167183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71AB02F-A70B-4E3B-8142-966F4EB5EB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06" y="2915920"/>
            <a:ext cx="1050498" cy="117997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2293EE5-E9D5-415F-9A74-78BC6ADFF3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91" y="3067646"/>
            <a:ext cx="1027081" cy="11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48992-9C7E-45EB-A235-DE58F819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72" y="337999"/>
            <a:ext cx="2930400" cy="12063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81E5ED-E60D-4DFB-B9AA-A9D2C0AC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09EA3-26EC-4883-88F6-14CC41A3D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3" y="1966420"/>
            <a:ext cx="4690280" cy="31283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8BED15-EA38-4A49-B72A-C3F26DE55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32" y="1966420"/>
            <a:ext cx="4690280" cy="3128380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E60C9650-ED92-4C17-9B07-16FF61B183EF}"/>
              </a:ext>
            </a:extLst>
          </p:cNvPr>
          <p:cNvSpPr txBox="1">
            <a:spLocks/>
          </p:cNvSpPr>
          <p:nvPr/>
        </p:nvSpPr>
        <p:spPr>
          <a:xfrm>
            <a:off x="571833" y="1544320"/>
            <a:ext cx="2930400" cy="3231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SemiBold" pitchFamily="2" charset="0"/>
              </a:rPr>
              <a:t>Место для фотографий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8C5B36D5-B58C-4909-A708-CBD83C41A2A4}"/>
              </a:ext>
            </a:extLst>
          </p:cNvPr>
          <p:cNvSpPr txBox="1">
            <a:spLocks/>
          </p:cNvSpPr>
          <p:nvPr/>
        </p:nvSpPr>
        <p:spPr>
          <a:xfrm>
            <a:off x="6653132" y="1544319"/>
            <a:ext cx="2930400" cy="3231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SemiBold" pitchFamily="2" charset="0"/>
              </a:rPr>
              <a:t>Место для фотографий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186C6D-D88D-4765-A9C1-F20B781C8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1" y="539799"/>
            <a:ext cx="2134161" cy="5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E50790-F819-4B2F-919B-26F7BE5C2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F4AB0D-232E-4239-A4E1-3BD5BF987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2311400"/>
            <a:ext cx="6278880" cy="2235200"/>
          </a:xfrm>
        </p:spPr>
        <p:txBody>
          <a:bodyPr/>
          <a:lstStyle/>
          <a:p>
            <a:pPr algn="l"/>
            <a:r>
              <a:rPr lang="ru-RU" sz="72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49FA19-1B1B-4CC7-969D-2339F2873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64" y="338000"/>
            <a:ext cx="2049808" cy="8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04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50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ITC Avant Garde Gothic Demi</vt:lpstr>
      <vt:lpstr>Montserrat Light</vt:lpstr>
      <vt:lpstr>Montserrat SemiBold</vt:lpstr>
      <vt:lpstr>Тема Office</vt:lpstr>
      <vt:lpstr>Шаблон презентаций КРСУ</vt:lpstr>
      <vt:lpstr>НАЗВАНИЕ ТЕМЫ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презентаций КРСУ</dc:title>
  <dc:creator>Admin Admin</dc:creator>
  <cp:lastModifiedBy>Admin Admin</cp:lastModifiedBy>
  <cp:revision>9</cp:revision>
  <dcterms:created xsi:type="dcterms:W3CDTF">2025-12-02T04:44:13Z</dcterms:created>
  <dcterms:modified xsi:type="dcterms:W3CDTF">2025-12-04T04:47:56Z</dcterms:modified>
</cp:coreProperties>
</file>